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Plus Jakarta Sans" charset="1" panose="000000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9.png" Type="http://schemas.openxmlformats.org/officeDocument/2006/relationships/image"/><Relationship Id="rId5" Target="../media/image25.pn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2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22.png" Type="http://schemas.openxmlformats.org/officeDocument/2006/relationships/image"/><Relationship Id="rId2" Target="../media/image26.png" Type="http://schemas.openxmlformats.org/officeDocument/2006/relationships/image"/><Relationship Id="rId3" Target="../media/image27.jpeg" Type="http://schemas.openxmlformats.org/officeDocument/2006/relationships/image"/><Relationship Id="rId4" Target="../media/image9.png" Type="http://schemas.openxmlformats.org/officeDocument/2006/relationships/image"/><Relationship Id="rId5" Target="../media/image28.png" Type="http://schemas.openxmlformats.org/officeDocument/2006/relationships/image"/><Relationship Id="rId6" Target="../media/image29.png" Type="http://schemas.openxmlformats.org/officeDocument/2006/relationships/image"/><Relationship Id="rId7" Target="../media/image30.pn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png" Type="http://schemas.openxmlformats.org/officeDocument/2006/relationships/image"/><Relationship Id="rId11" Target="../media/image22.png" Type="http://schemas.openxmlformats.org/officeDocument/2006/relationships/image"/><Relationship Id="rId2" Target="../media/image32.jpeg" Type="http://schemas.openxmlformats.org/officeDocument/2006/relationships/image"/><Relationship Id="rId3" Target="../media/image9.png" Type="http://schemas.openxmlformats.org/officeDocument/2006/relationships/image"/><Relationship Id="rId4" Target="../media/image33.png" Type="http://schemas.openxmlformats.org/officeDocument/2006/relationships/image"/><Relationship Id="rId5" Target="../media/image34.png" Type="http://schemas.openxmlformats.org/officeDocument/2006/relationships/image"/><Relationship Id="rId6" Target="../media/image35.png" Type="http://schemas.openxmlformats.org/officeDocument/2006/relationships/image"/><Relationship Id="rId7" Target="../media/image36.pn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3.png" Type="http://schemas.openxmlformats.org/officeDocument/2006/relationships/image"/><Relationship Id="rId11" Target="../media/image22.png" Type="http://schemas.openxmlformats.org/officeDocument/2006/relationships/image"/><Relationship Id="rId2" Target="../media/image38.jpeg" Type="http://schemas.openxmlformats.org/officeDocument/2006/relationships/image"/><Relationship Id="rId3" Target="../media/image9.png" Type="http://schemas.openxmlformats.org/officeDocument/2006/relationships/image"/><Relationship Id="rId4" Target="../media/image39.png" Type="http://schemas.openxmlformats.org/officeDocument/2006/relationships/image"/><Relationship Id="rId5" Target="../media/image40.png" Type="http://schemas.openxmlformats.org/officeDocument/2006/relationships/image"/><Relationship Id="rId6" Target="../media/image41.png" Type="http://schemas.openxmlformats.org/officeDocument/2006/relationships/image"/><Relationship Id="rId7" Target="../media/image42.pn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22.png" Type="http://schemas.openxmlformats.org/officeDocument/2006/relationships/image"/><Relationship Id="rId2" Target="../media/image44.jpeg" Type="http://schemas.openxmlformats.org/officeDocument/2006/relationships/image"/><Relationship Id="rId3" Target="../media/image9.png" Type="http://schemas.openxmlformats.org/officeDocument/2006/relationships/image"/><Relationship Id="rId4" Target="../media/image45.png" Type="http://schemas.openxmlformats.org/officeDocument/2006/relationships/image"/><Relationship Id="rId5" Target="../media/image46.png" Type="http://schemas.openxmlformats.org/officeDocument/2006/relationships/image"/><Relationship Id="rId6" Target="../media/image47.png" Type="http://schemas.openxmlformats.org/officeDocument/2006/relationships/image"/><Relationship Id="rId7" Target="../media/image48.pn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png" Type="http://schemas.openxmlformats.org/officeDocument/2006/relationships/image"/><Relationship Id="rId11" Target="../media/image22.png" Type="http://schemas.openxmlformats.org/officeDocument/2006/relationships/image"/><Relationship Id="rId2" Target="../media/image50.jpeg" Type="http://schemas.openxmlformats.org/officeDocument/2006/relationships/image"/><Relationship Id="rId3" Target="../media/image9.pn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54.pn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1.png" Type="http://schemas.openxmlformats.org/officeDocument/2006/relationships/image"/><Relationship Id="rId11" Target="../media/image22.png" Type="http://schemas.openxmlformats.org/officeDocument/2006/relationships/image"/><Relationship Id="rId2" Target="../media/image56.png" Type="http://schemas.openxmlformats.org/officeDocument/2006/relationships/image"/><Relationship Id="rId3" Target="../media/image9.png" Type="http://schemas.openxmlformats.org/officeDocument/2006/relationships/image"/><Relationship Id="rId4" Target="../media/image57.png" Type="http://schemas.openxmlformats.org/officeDocument/2006/relationships/image"/><Relationship Id="rId5" Target="../media/image58.png" Type="http://schemas.openxmlformats.org/officeDocument/2006/relationships/image"/><Relationship Id="rId6" Target="../media/image59.png" Type="http://schemas.openxmlformats.org/officeDocument/2006/relationships/image"/><Relationship Id="rId7" Target="../media/image60.pn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232810" y="0"/>
            <a:ext cx="4055190" cy="10457881"/>
            <a:chOff x="0" y="0"/>
            <a:chExt cx="1068034" cy="275433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68034" cy="2754339"/>
            </a:xfrm>
            <a:custGeom>
              <a:avLst/>
              <a:gdLst/>
              <a:ahLst/>
              <a:cxnLst/>
              <a:rect r="r" b="b" t="t" l="l"/>
              <a:pathLst>
                <a:path h="2754339" w="1068034">
                  <a:moveTo>
                    <a:pt x="0" y="0"/>
                  </a:moveTo>
                  <a:lnTo>
                    <a:pt x="1068034" y="0"/>
                  </a:lnTo>
                  <a:lnTo>
                    <a:pt x="1068034" y="2754339"/>
                  </a:lnTo>
                  <a:lnTo>
                    <a:pt x="0" y="2754339"/>
                  </a:lnTo>
                  <a:close/>
                </a:path>
              </a:pathLst>
            </a:custGeom>
            <a:solidFill>
              <a:srgbClr val="F25C05">
                <a:alpha val="37647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068034" cy="27829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320624" y="3158169"/>
            <a:ext cx="2312864" cy="2971891"/>
          </a:xfrm>
          <a:custGeom>
            <a:avLst/>
            <a:gdLst/>
            <a:ahLst/>
            <a:cxnLst/>
            <a:rect r="r" b="b" t="t" l="l"/>
            <a:pathLst>
              <a:path h="2971891" w="2312864">
                <a:moveTo>
                  <a:pt x="0" y="0"/>
                </a:moveTo>
                <a:lnTo>
                  <a:pt x="2312864" y="0"/>
                </a:lnTo>
                <a:lnTo>
                  <a:pt x="2312864" y="2971892"/>
                </a:lnTo>
                <a:lnTo>
                  <a:pt x="0" y="29718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6085" t="-3842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68472" y="4879194"/>
            <a:ext cx="1991933" cy="4102743"/>
          </a:xfrm>
          <a:custGeom>
            <a:avLst/>
            <a:gdLst/>
            <a:ahLst/>
            <a:cxnLst/>
            <a:rect r="r" b="b" t="t" l="l"/>
            <a:pathLst>
              <a:path h="4102743" w="1991933">
                <a:moveTo>
                  <a:pt x="0" y="0"/>
                </a:moveTo>
                <a:lnTo>
                  <a:pt x="1991933" y="0"/>
                </a:lnTo>
                <a:lnTo>
                  <a:pt x="1991933" y="4102743"/>
                </a:lnTo>
                <a:lnTo>
                  <a:pt x="0" y="41027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4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2723" t="-293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799844" y="3297382"/>
            <a:ext cx="3615881" cy="4114800"/>
          </a:xfrm>
          <a:custGeom>
            <a:avLst/>
            <a:gdLst/>
            <a:ahLst/>
            <a:cxnLst/>
            <a:rect r="r" b="b" t="t" l="l"/>
            <a:pathLst>
              <a:path h="4114800" w="3615881">
                <a:moveTo>
                  <a:pt x="0" y="0"/>
                </a:moveTo>
                <a:lnTo>
                  <a:pt x="3615880" y="0"/>
                </a:lnTo>
                <a:lnTo>
                  <a:pt x="36158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731689" y="5597098"/>
            <a:ext cx="3409168" cy="3782711"/>
          </a:xfrm>
          <a:custGeom>
            <a:avLst/>
            <a:gdLst/>
            <a:ahLst/>
            <a:cxnLst/>
            <a:rect r="r" b="b" t="t" l="l"/>
            <a:pathLst>
              <a:path h="3782711" w="3409168">
                <a:moveTo>
                  <a:pt x="0" y="0"/>
                </a:moveTo>
                <a:lnTo>
                  <a:pt x="3409168" y="0"/>
                </a:lnTo>
                <a:lnTo>
                  <a:pt x="3409168" y="3782711"/>
                </a:lnTo>
                <a:lnTo>
                  <a:pt x="0" y="37827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97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4232810" y="8430286"/>
            <a:ext cx="4055190" cy="405519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5C0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40640" lIns="40640" bIns="40640" rIns="40640"/>
            <a:lstStyle/>
            <a:p>
              <a:pPr algn="ctr">
                <a:lnSpc>
                  <a:spcPts val="212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4753788" y="9229775"/>
            <a:ext cx="2853996" cy="725391"/>
          </a:xfrm>
          <a:custGeom>
            <a:avLst/>
            <a:gdLst/>
            <a:ahLst/>
            <a:cxnLst/>
            <a:rect r="r" b="b" t="t" l="l"/>
            <a:pathLst>
              <a:path h="725391" w="2853996">
                <a:moveTo>
                  <a:pt x="0" y="0"/>
                </a:moveTo>
                <a:lnTo>
                  <a:pt x="2853996" y="0"/>
                </a:lnTo>
                <a:lnTo>
                  <a:pt x="2853996" y="725391"/>
                </a:lnTo>
                <a:lnTo>
                  <a:pt x="0" y="7253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947955" y="643381"/>
            <a:ext cx="1117964" cy="902178"/>
          </a:xfrm>
          <a:custGeom>
            <a:avLst/>
            <a:gdLst/>
            <a:ahLst/>
            <a:cxnLst/>
            <a:rect r="r" b="b" t="t" l="l"/>
            <a:pathLst>
              <a:path h="902178" w="1117964">
                <a:moveTo>
                  <a:pt x="0" y="0"/>
                </a:moveTo>
                <a:lnTo>
                  <a:pt x="1117964" y="0"/>
                </a:lnTo>
                <a:lnTo>
                  <a:pt x="1117964" y="902178"/>
                </a:lnTo>
                <a:lnTo>
                  <a:pt x="0" y="9021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true" rot="0">
            <a:off x="4734196" y="2316321"/>
            <a:ext cx="1117964" cy="902178"/>
          </a:xfrm>
          <a:custGeom>
            <a:avLst/>
            <a:gdLst/>
            <a:ahLst/>
            <a:cxnLst/>
            <a:rect r="r" b="b" t="t" l="l"/>
            <a:pathLst>
              <a:path h="902178" w="1117964">
                <a:moveTo>
                  <a:pt x="0" y="902178"/>
                </a:moveTo>
                <a:lnTo>
                  <a:pt x="1117964" y="902178"/>
                </a:lnTo>
                <a:lnTo>
                  <a:pt x="1117964" y="0"/>
                </a:lnTo>
                <a:lnTo>
                  <a:pt x="0" y="0"/>
                </a:lnTo>
                <a:lnTo>
                  <a:pt x="0" y="902178"/>
                </a:lnTo>
                <a:close/>
              </a:path>
            </a:pathLst>
          </a:custGeom>
          <a:blipFill>
            <a:blip r:embed="rId11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8026036" y="8653524"/>
            <a:ext cx="1117964" cy="902178"/>
          </a:xfrm>
          <a:custGeom>
            <a:avLst/>
            <a:gdLst/>
            <a:ahLst/>
            <a:cxnLst/>
            <a:rect r="r" b="b" t="t" l="l"/>
            <a:pathLst>
              <a:path h="902178" w="1117964">
                <a:moveTo>
                  <a:pt x="1117964" y="0"/>
                </a:moveTo>
                <a:lnTo>
                  <a:pt x="0" y="0"/>
                </a:lnTo>
                <a:lnTo>
                  <a:pt x="0" y="902179"/>
                </a:lnTo>
                <a:lnTo>
                  <a:pt x="1117964" y="902179"/>
                </a:lnTo>
                <a:lnTo>
                  <a:pt x="1117964" y="0"/>
                </a:lnTo>
                <a:close/>
              </a:path>
            </a:pathLst>
          </a:custGeom>
          <a:blipFill>
            <a:blip r:embed="rId11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true" rot="0">
            <a:off x="8241006" y="3327590"/>
            <a:ext cx="1117964" cy="902178"/>
          </a:xfrm>
          <a:custGeom>
            <a:avLst/>
            <a:gdLst/>
            <a:ahLst/>
            <a:cxnLst/>
            <a:rect r="r" b="b" t="t" l="l"/>
            <a:pathLst>
              <a:path h="902178" w="1117964">
                <a:moveTo>
                  <a:pt x="1117964" y="902178"/>
                </a:moveTo>
                <a:lnTo>
                  <a:pt x="0" y="902178"/>
                </a:lnTo>
                <a:lnTo>
                  <a:pt x="0" y="0"/>
                </a:lnTo>
                <a:lnTo>
                  <a:pt x="1117964" y="0"/>
                </a:lnTo>
                <a:lnTo>
                  <a:pt x="1117964" y="902178"/>
                </a:lnTo>
                <a:close/>
              </a:path>
            </a:pathLst>
          </a:custGeom>
          <a:blipFill>
            <a:blip r:embed="rId11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032660" y="-95565"/>
            <a:ext cx="1117964" cy="902178"/>
          </a:xfrm>
          <a:custGeom>
            <a:avLst/>
            <a:gdLst/>
            <a:ahLst/>
            <a:cxnLst/>
            <a:rect r="r" b="b" t="t" l="l"/>
            <a:pathLst>
              <a:path h="902178" w="1117964">
                <a:moveTo>
                  <a:pt x="0" y="0"/>
                </a:moveTo>
                <a:lnTo>
                  <a:pt x="1117964" y="0"/>
                </a:lnTo>
                <a:lnTo>
                  <a:pt x="1117964" y="902179"/>
                </a:lnTo>
                <a:lnTo>
                  <a:pt x="0" y="90217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24051" y="9617033"/>
            <a:ext cx="1117964" cy="902178"/>
          </a:xfrm>
          <a:custGeom>
            <a:avLst/>
            <a:gdLst/>
            <a:ahLst/>
            <a:cxnLst/>
            <a:rect r="r" b="b" t="t" l="l"/>
            <a:pathLst>
              <a:path h="902178" w="1117964">
                <a:moveTo>
                  <a:pt x="0" y="0"/>
                </a:moveTo>
                <a:lnTo>
                  <a:pt x="1117964" y="0"/>
                </a:lnTo>
                <a:lnTo>
                  <a:pt x="1117964" y="902179"/>
                </a:lnTo>
                <a:lnTo>
                  <a:pt x="0" y="90217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30000"/>
            </a:blip>
            <a:stretch>
              <a:fillRect l="0" t="0" r="0" b="0"/>
            </a:stretch>
          </a:blipFill>
        </p:spPr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181722" y="6753697"/>
            <a:ext cx="3615737" cy="3615737"/>
          </a:xfrm>
          <a:prstGeom prst="rect">
            <a:avLst/>
          </a:prstGeom>
        </p:spPr>
      </p:pic>
      <p:sp>
        <p:nvSpPr>
          <p:cNvPr name="Freeform 20" id="20"/>
          <p:cNvSpPr/>
          <p:nvPr/>
        </p:nvSpPr>
        <p:spPr>
          <a:xfrm flipH="true" flipV="true" rot="-4063068">
            <a:off x="290143" y="7329916"/>
            <a:ext cx="1477113" cy="1315974"/>
          </a:xfrm>
          <a:custGeom>
            <a:avLst/>
            <a:gdLst/>
            <a:ahLst/>
            <a:cxnLst/>
            <a:rect r="r" b="b" t="t" l="l"/>
            <a:pathLst>
              <a:path h="1315974" w="1477113">
                <a:moveTo>
                  <a:pt x="1477114" y="1315974"/>
                </a:moveTo>
                <a:lnTo>
                  <a:pt x="0" y="1315974"/>
                </a:lnTo>
                <a:lnTo>
                  <a:pt x="0" y="0"/>
                </a:lnTo>
                <a:lnTo>
                  <a:pt x="1477114" y="0"/>
                </a:lnTo>
                <a:lnTo>
                  <a:pt x="1477114" y="1315974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0" y="5146009"/>
            <a:ext cx="1117964" cy="902178"/>
          </a:xfrm>
          <a:custGeom>
            <a:avLst/>
            <a:gdLst/>
            <a:ahLst/>
            <a:cxnLst/>
            <a:rect r="r" b="b" t="t" l="l"/>
            <a:pathLst>
              <a:path h="902178" w="1117964">
                <a:moveTo>
                  <a:pt x="1117964" y="0"/>
                </a:moveTo>
                <a:lnTo>
                  <a:pt x="0" y="0"/>
                </a:lnTo>
                <a:lnTo>
                  <a:pt x="0" y="902178"/>
                </a:lnTo>
                <a:lnTo>
                  <a:pt x="1117964" y="902178"/>
                </a:lnTo>
                <a:lnTo>
                  <a:pt x="1117964" y="0"/>
                </a:lnTo>
                <a:close/>
              </a:path>
            </a:pathLst>
          </a:custGeom>
          <a:blipFill>
            <a:blip r:embed="rId11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true" flipV="false" rot="0">
            <a:off x="16580644" y="577611"/>
            <a:ext cx="1117964" cy="902178"/>
          </a:xfrm>
          <a:custGeom>
            <a:avLst/>
            <a:gdLst/>
            <a:ahLst/>
            <a:cxnLst/>
            <a:rect r="r" b="b" t="t" l="l"/>
            <a:pathLst>
              <a:path h="902178" w="1117964">
                <a:moveTo>
                  <a:pt x="1117964" y="0"/>
                </a:moveTo>
                <a:lnTo>
                  <a:pt x="0" y="0"/>
                </a:lnTo>
                <a:lnTo>
                  <a:pt x="0" y="902178"/>
                </a:lnTo>
                <a:lnTo>
                  <a:pt x="1117964" y="902178"/>
                </a:lnTo>
                <a:lnTo>
                  <a:pt x="1117964" y="0"/>
                </a:lnTo>
                <a:close/>
              </a:path>
            </a:pathLst>
          </a:custGeom>
          <a:blipFill>
            <a:blip r:embed="rId11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true" flipV="false" rot="0">
            <a:off x="-650733" y="643381"/>
            <a:ext cx="1117964" cy="902178"/>
          </a:xfrm>
          <a:custGeom>
            <a:avLst/>
            <a:gdLst/>
            <a:ahLst/>
            <a:cxnLst/>
            <a:rect r="r" b="b" t="t" l="l"/>
            <a:pathLst>
              <a:path h="902178" w="1117964">
                <a:moveTo>
                  <a:pt x="1117964" y="0"/>
                </a:moveTo>
                <a:lnTo>
                  <a:pt x="0" y="0"/>
                </a:lnTo>
                <a:lnTo>
                  <a:pt x="0" y="902178"/>
                </a:lnTo>
                <a:lnTo>
                  <a:pt x="1117964" y="902178"/>
                </a:lnTo>
                <a:lnTo>
                  <a:pt x="1117964" y="0"/>
                </a:lnTo>
                <a:close/>
              </a:path>
            </a:pathLst>
          </a:custGeom>
          <a:blipFill>
            <a:blip r:embed="rId11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2745165" y="2475170"/>
            <a:ext cx="4427622" cy="3573018"/>
          </a:xfrm>
          <a:custGeom>
            <a:avLst/>
            <a:gdLst/>
            <a:ahLst/>
            <a:cxnLst/>
            <a:rect r="r" b="b" t="t" l="l"/>
            <a:pathLst>
              <a:path h="3573018" w="4427622">
                <a:moveTo>
                  <a:pt x="0" y="0"/>
                </a:moveTo>
                <a:lnTo>
                  <a:pt x="4427622" y="0"/>
                </a:lnTo>
                <a:lnTo>
                  <a:pt x="4427622" y="3573017"/>
                </a:lnTo>
                <a:lnTo>
                  <a:pt x="0" y="357301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3783263" y="-524911"/>
            <a:ext cx="4968379" cy="4009400"/>
          </a:xfrm>
          <a:custGeom>
            <a:avLst/>
            <a:gdLst/>
            <a:ahLst/>
            <a:cxnLst/>
            <a:rect r="r" b="b" t="t" l="l"/>
            <a:pathLst>
              <a:path h="4009400" w="4968379">
                <a:moveTo>
                  <a:pt x="0" y="0"/>
                </a:moveTo>
                <a:lnTo>
                  <a:pt x="4968379" y="0"/>
                </a:lnTo>
                <a:lnTo>
                  <a:pt x="4968379" y="4009400"/>
                </a:lnTo>
                <a:lnTo>
                  <a:pt x="0" y="40094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-625576" y="-446350"/>
            <a:ext cx="4217218" cy="3403225"/>
          </a:xfrm>
          <a:custGeom>
            <a:avLst/>
            <a:gdLst/>
            <a:ahLst/>
            <a:cxnLst/>
            <a:rect r="r" b="b" t="t" l="l"/>
            <a:pathLst>
              <a:path h="3403225" w="4217218">
                <a:moveTo>
                  <a:pt x="0" y="0"/>
                </a:moveTo>
                <a:lnTo>
                  <a:pt x="4217218" y="0"/>
                </a:lnTo>
                <a:lnTo>
                  <a:pt x="4217218" y="3403226"/>
                </a:lnTo>
                <a:lnTo>
                  <a:pt x="0" y="340322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true" flipV="false" rot="0">
            <a:off x="2042015" y="423349"/>
            <a:ext cx="3933407" cy="3174195"/>
          </a:xfrm>
          <a:custGeom>
            <a:avLst/>
            <a:gdLst/>
            <a:ahLst/>
            <a:cxnLst/>
            <a:rect r="r" b="b" t="t" l="l"/>
            <a:pathLst>
              <a:path h="3174195" w="3933407">
                <a:moveTo>
                  <a:pt x="3933407" y="0"/>
                </a:moveTo>
                <a:lnTo>
                  <a:pt x="0" y="0"/>
                </a:lnTo>
                <a:lnTo>
                  <a:pt x="0" y="3174195"/>
                </a:lnTo>
                <a:lnTo>
                  <a:pt x="3933407" y="3174195"/>
                </a:lnTo>
                <a:lnTo>
                  <a:pt x="3933407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0" y="2063914"/>
            <a:ext cx="4563785" cy="3717410"/>
          </a:xfrm>
          <a:custGeom>
            <a:avLst/>
            <a:gdLst/>
            <a:ahLst/>
            <a:cxnLst/>
            <a:rect r="r" b="b" t="t" l="l"/>
            <a:pathLst>
              <a:path h="3717410" w="4563785">
                <a:moveTo>
                  <a:pt x="0" y="0"/>
                </a:moveTo>
                <a:lnTo>
                  <a:pt x="4563785" y="0"/>
                </a:lnTo>
                <a:lnTo>
                  <a:pt x="4563785" y="3717410"/>
                </a:lnTo>
                <a:lnTo>
                  <a:pt x="0" y="371741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4208919" y="20362"/>
            <a:ext cx="4478475" cy="3577182"/>
          </a:xfrm>
          <a:custGeom>
            <a:avLst/>
            <a:gdLst/>
            <a:ahLst/>
            <a:cxnLst/>
            <a:rect r="r" b="b" t="t" l="l"/>
            <a:pathLst>
              <a:path h="3577182" w="4478475">
                <a:moveTo>
                  <a:pt x="0" y="0"/>
                </a:moveTo>
                <a:lnTo>
                  <a:pt x="4478475" y="0"/>
                </a:lnTo>
                <a:lnTo>
                  <a:pt x="4478475" y="3577182"/>
                </a:lnTo>
                <a:lnTo>
                  <a:pt x="0" y="357718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83000"/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8799988" y="3957892"/>
            <a:ext cx="4174298" cy="195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11"/>
              </a:lnSpc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Hé, gaat het </a:t>
            </a:r>
          </a:p>
          <a:p>
            <a:pPr algn="r">
              <a:lnSpc>
                <a:spcPts val="7811"/>
              </a:lnSpc>
              <a:spcBef>
                <a:spcPct val="0"/>
              </a:spcBef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wel goed?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29943" y="6502196"/>
            <a:ext cx="4635996" cy="422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Benieuwd? Doe de Vibecheck!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267453" y="6492671"/>
            <a:ext cx="7278822" cy="3642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Hulp voor jongeren tussen 16 en 23 jaar.</a:t>
            </a:r>
          </a:p>
          <a:p>
            <a:pPr algn="l">
              <a:lnSpc>
                <a:spcPts val="3749"/>
              </a:lnSpc>
            </a:pP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Informatie over psychische klachten, specifiek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gericht op jongeren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Online chatbegeleiding 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(g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edurende 3 maanden, professionele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hulpverleners, kosteloos én anoniem)</a:t>
            </a:r>
          </a:p>
          <a:p>
            <a:pPr algn="l">
              <a:lnSpc>
                <a:spcPts val="3359"/>
              </a:lnSpc>
            </a:pPr>
          </a:p>
        </p:txBody>
      </p:sp>
      <p:sp>
        <p:nvSpPr>
          <p:cNvPr name="Freeform 33" id="33"/>
          <p:cNvSpPr/>
          <p:nvPr/>
        </p:nvSpPr>
        <p:spPr>
          <a:xfrm flipH="false" flipV="false" rot="0">
            <a:off x="12506937" y="9555703"/>
            <a:ext cx="1665830" cy="655458"/>
          </a:xfrm>
          <a:custGeom>
            <a:avLst/>
            <a:gdLst/>
            <a:ahLst/>
            <a:cxnLst/>
            <a:rect r="r" b="b" t="t" l="l"/>
            <a:pathLst>
              <a:path h="655458" w="1665830">
                <a:moveTo>
                  <a:pt x="0" y="0"/>
                </a:moveTo>
                <a:lnTo>
                  <a:pt x="1665830" y="0"/>
                </a:lnTo>
                <a:lnTo>
                  <a:pt x="1665830" y="655458"/>
                </a:lnTo>
                <a:lnTo>
                  <a:pt x="0" y="655458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-14425" t="-16710" r="-17149" b="-28384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2281881" y="9493043"/>
            <a:ext cx="1910364" cy="751675"/>
          </a:xfrm>
          <a:custGeom>
            <a:avLst/>
            <a:gdLst/>
            <a:ahLst/>
            <a:cxnLst/>
            <a:rect r="r" b="b" t="t" l="l"/>
            <a:pathLst>
              <a:path h="751675" w="1910364">
                <a:moveTo>
                  <a:pt x="0" y="0"/>
                </a:moveTo>
                <a:lnTo>
                  <a:pt x="1910364" y="0"/>
                </a:lnTo>
                <a:lnTo>
                  <a:pt x="1910364" y="751675"/>
                </a:lnTo>
                <a:lnTo>
                  <a:pt x="0" y="751675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-14425" t="-16710" r="-17149" b="-28384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EEF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32810" y="-551637"/>
            <a:ext cx="8469827" cy="10957054"/>
          </a:xfrm>
          <a:custGeom>
            <a:avLst/>
            <a:gdLst/>
            <a:ahLst/>
            <a:cxnLst/>
            <a:rect r="r" b="b" t="t" l="l"/>
            <a:pathLst>
              <a:path h="10957054" w="8469827">
                <a:moveTo>
                  <a:pt x="0" y="0"/>
                </a:moveTo>
                <a:lnTo>
                  <a:pt x="8469827" y="0"/>
                </a:lnTo>
                <a:lnTo>
                  <a:pt x="8469827" y="10957054"/>
                </a:lnTo>
                <a:lnTo>
                  <a:pt x="0" y="109570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941" t="0" r="-2784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232810" y="8428065"/>
            <a:ext cx="4055190" cy="4055190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1B9F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40640" lIns="40640" bIns="40640" rIns="40640"/>
            <a:lstStyle/>
            <a:p>
              <a:pPr algn="ctr">
                <a:lnSpc>
                  <a:spcPts val="212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2405360" y="4104184"/>
            <a:ext cx="713734" cy="1039316"/>
          </a:xfrm>
          <a:custGeom>
            <a:avLst/>
            <a:gdLst/>
            <a:ahLst/>
            <a:cxnLst/>
            <a:rect r="r" b="b" t="t" l="l"/>
            <a:pathLst>
              <a:path h="1039316" w="713734">
                <a:moveTo>
                  <a:pt x="0" y="0"/>
                </a:moveTo>
                <a:lnTo>
                  <a:pt x="713734" y="0"/>
                </a:lnTo>
                <a:lnTo>
                  <a:pt x="713734" y="1039316"/>
                </a:lnTo>
                <a:lnTo>
                  <a:pt x="0" y="10393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l="-52866" t="-33853" r="-626498" b="-31171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403543" y="1047500"/>
            <a:ext cx="225016" cy="225016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1B9F4">
                <a:alpha val="29804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2028291" y="7638824"/>
            <a:ext cx="225016" cy="225016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1B9F4">
                <a:alpha val="29804"/>
              </a:srgbClr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5692919" y="641575"/>
            <a:ext cx="713734" cy="518432"/>
          </a:xfrm>
          <a:custGeom>
            <a:avLst/>
            <a:gdLst/>
            <a:ahLst/>
            <a:cxnLst/>
            <a:rect r="r" b="b" t="t" l="l"/>
            <a:pathLst>
              <a:path h="518432" w="713734">
                <a:moveTo>
                  <a:pt x="0" y="0"/>
                </a:moveTo>
                <a:lnTo>
                  <a:pt x="713734" y="0"/>
                </a:lnTo>
                <a:lnTo>
                  <a:pt x="713734" y="518433"/>
                </a:lnTo>
                <a:lnTo>
                  <a:pt x="0" y="5184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l="-52866" t="-67867" r="-626498" b="-162963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5937388" y="498588"/>
            <a:ext cx="225016" cy="225016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1B9F4">
                <a:alpha val="29804"/>
              </a:srgbClr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5400000">
            <a:off x="6371013" y="9246223"/>
            <a:ext cx="713734" cy="417440"/>
          </a:xfrm>
          <a:custGeom>
            <a:avLst/>
            <a:gdLst/>
            <a:ahLst/>
            <a:cxnLst/>
            <a:rect r="r" b="b" t="t" l="l"/>
            <a:pathLst>
              <a:path h="417440" w="713734">
                <a:moveTo>
                  <a:pt x="0" y="0"/>
                </a:moveTo>
                <a:lnTo>
                  <a:pt x="713735" y="0"/>
                </a:lnTo>
                <a:lnTo>
                  <a:pt x="713735" y="417440"/>
                </a:lnTo>
                <a:lnTo>
                  <a:pt x="0" y="4174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l="-52866" t="-155097" r="-626498" b="-155772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6294145" y="9579174"/>
            <a:ext cx="225016" cy="225016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1B9F4">
                <a:alpha val="29804"/>
              </a:srgbClr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6936601" y="9579174"/>
            <a:ext cx="225016" cy="225016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1B9F4">
                <a:alpha val="29804"/>
              </a:srgbClr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5580411" y="5362194"/>
            <a:ext cx="225016" cy="225016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1B9F4">
                <a:alpha val="29804"/>
              </a:srgbClr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5355395" y="5587210"/>
            <a:ext cx="225016" cy="225016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1B9F4">
                <a:alpha val="29804"/>
              </a:srgbClr>
            </a:solidFill>
          </p:spPr>
        </p:sp>
      </p:grpSp>
      <p:sp>
        <p:nvSpPr>
          <p:cNvPr name="Freeform 23" id="23"/>
          <p:cNvSpPr/>
          <p:nvPr/>
        </p:nvSpPr>
        <p:spPr>
          <a:xfrm flipH="false" flipV="false" rot="5400000">
            <a:off x="8391213" y="1785287"/>
            <a:ext cx="713734" cy="1246544"/>
          </a:xfrm>
          <a:custGeom>
            <a:avLst/>
            <a:gdLst/>
            <a:ahLst/>
            <a:cxnLst/>
            <a:rect r="r" b="b" t="t" l="l"/>
            <a:pathLst>
              <a:path h="1246544" w="713734">
                <a:moveTo>
                  <a:pt x="0" y="0"/>
                </a:moveTo>
                <a:lnTo>
                  <a:pt x="713734" y="0"/>
                </a:lnTo>
                <a:lnTo>
                  <a:pt x="713734" y="1246544"/>
                </a:lnTo>
                <a:lnTo>
                  <a:pt x="0" y="12465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l="-52866" t="-28225" r="-626498" b="-9365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12226064" y="7856220"/>
            <a:ext cx="225016" cy="225016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1B9F4">
                <a:alpha val="29804"/>
              </a:srgbClr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8523064" y="7249090"/>
            <a:ext cx="225016" cy="225016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1B9F4">
                <a:alpha val="29804"/>
              </a:srgbClr>
            </a:solidFill>
          </p:spPr>
        </p:sp>
      </p:grpSp>
      <p:sp>
        <p:nvSpPr>
          <p:cNvPr name="Freeform 28" id="28"/>
          <p:cNvSpPr/>
          <p:nvPr/>
        </p:nvSpPr>
        <p:spPr>
          <a:xfrm flipH="false" flipV="false" rot="0">
            <a:off x="14753788" y="9227553"/>
            <a:ext cx="2853996" cy="725391"/>
          </a:xfrm>
          <a:custGeom>
            <a:avLst/>
            <a:gdLst/>
            <a:ahLst/>
            <a:cxnLst/>
            <a:rect r="r" b="b" t="t" l="l"/>
            <a:pathLst>
              <a:path h="725391" w="2853996">
                <a:moveTo>
                  <a:pt x="0" y="0"/>
                </a:moveTo>
                <a:lnTo>
                  <a:pt x="2853996" y="0"/>
                </a:lnTo>
                <a:lnTo>
                  <a:pt x="2853996" y="725391"/>
                </a:lnTo>
                <a:lnTo>
                  <a:pt x="0" y="7253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pic>
        <p:nvPicPr>
          <p:cNvPr name="Picture 29" id="29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249307" y="6755654"/>
            <a:ext cx="3592249" cy="3592249"/>
          </a:xfrm>
          <a:prstGeom prst="rect">
            <a:avLst/>
          </a:prstGeom>
        </p:spPr>
      </p:pic>
      <p:sp>
        <p:nvSpPr>
          <p:cNvPr name="Freeform 30" id="30"/>
          <p:cNvSpPr/>
          <p:nvPr/>
        </p:nvSpPr>
        <p:spPr>
          <a:xfrm flipH="true" flipV="true" rot="-4063068">
            <a:off x="290143" y="7329916"/>
            <a:ext cx="1477113" cy="1315974"/>
          </a:xfrm>
          <a:custGeom>
            <a:avLst/>
            <a:gdLst/>
            <a:ahLst/>
            <a:cxnLst/>
            <a:rect r="r" b="b" t="t" l="l"/>
            <a:pathLst>
              <a:path h="1315974" w="1477113">
                <a:moveTo>
                  <a:pt x="1477114" y="1315974"/>
                </a:moveTo>
                <a:lnTo>
                  <a:pt x="0" y="1315974"/>
                </a:lnTo>
                <a:lnTo>
                  <a:pt x="0" y="0"/>
                </a:lnTo>
                <a:lnTo>
                  <a:pt x="1477114" y="0"/>
                </a:lnTo>
                <a:lnTo>
                  <a:pt x="1477114" y="131597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5400000">
            <a:off x="2299794" y="2913574"/>
            <a:ext cx="713734" cy="417440"/>
          </a:xfrm>
          <a:custGeom>
            <a:avLst/>
            <a:gdLst/>
            <a:ahLst/>
            <a:cxnLst/>
            <a:rect r="r" b="b" t="t" l="l"/>
            <a:pathLst>
              <a:path h="417440" w="713734">
                <a:moveTo>
                  <a:pt x="0" y="0"/>
                </a:moveTo>
                <a:lnTo>
                  <a:pt x="713735" y="0"/>
                </a:lnTo>
                <a:lnTo>
                  <a:pt x="713735" y="417440"/>
                </a:lnTo>
                <a:lnTo>
                  <a:pt x="0" y="4174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l="-52866" t="-155097" r="-626498" b="-155772"/>
            </a:stretch>
          </a:blipFill>
        </p:spPr>
      </p:sp>
      <p:grpSp>
        <p:nvGrpSpPr>
          <p:cNvPr name="Group 32" id="32"/>
          <p:cNvGrpSpPr/>
          <p:nvPr/>
        </p:nvGrpSpPr>
        <p:grpSpPr>
          <a:xfrm rot="0">
            <a:off x="2222926" y="3246525"/>
            <a:ext cx="225016" cy="225016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1B9F4">
                <a:alpha val="29804"/>
              </a:srgbClr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2865381" y="3246525"/>
            <a:ext cx="225016" cy="225016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1B9F4">
                <a:alpha val="29804"/>
              </a:srgbClr>
            </a:solidFill>
          </p:spPr>
        </p:sp>
      </p:grpSp>
      <p:sp>
        <p:nvSpPr>
          <p:cNvPr name="Freeform 36" id="36"/>
          <p:cNvSpPr/>
          <p:nvPr/>
        </p:nvSpPr>
        <p:spPr>
          <a:xfrm flipH="false" flipV="false" rot="5400000">
            <a:off x="655294" y="-623272"/>
            <a:ext cx="713734" cy="1246544"/>
          </a:xfrm>
          <a:custGeom>
            <a:avLst/>
            <a:gdLst/>
            <a:ahLst/>
            <a:cxnLst/>
            <a:rect r="r" b="b" t="t" l="l"/>
            <a:pathLst>
              <a:path h="1246544" w="713734">
                <a:moveTo>
                  <a:pt x="0" y="0"/>
                </a:moveTo>
                <a:lnTo>
                  <a:pt x="713734" y="0"/>
                </a:lnTo>
                <a:lnTo>
                  <a:pt x="713734" y="1246544"/>
                </a:lnTo>
                <a:lnTo>
                  <a:pt x="0" y="12465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l="-52866" t="-28225" r="-626498" b="-9365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5400000">
            <a:off x="13385499" y="9425278"/>
            <a:ext cx="713734" cy="1246544"/>
          </a:xfrm>
          <a:custGeom>
            <a:avLst/>
            <a:gdLst/>
            <a:ahLst/>
            <a:cxnLst/>
            <a:rect r="r" b="b" t="t" l="l"/>
            <a:pathLst>
              <a:path h="1246544" w="713734">
                <a:moveTo>
                  <a:pt x="0" y="0"/>
                </a:moveTo>
                <a:lnTo>
                  <a:pt x="713735" y="0"/>
                </a:lnTo>
                <a:lnTo>
                  <a:pt x="713735" y="1246543"/>
                </a:lnTo>
                <a:lnTo>
                  <a:pt x="0" y="12465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l="-52866" t="-28225" r="-626498" b="-9365"/>
            </a:stretch>
          </a:blipFill>
        </p:spPr>
      </p:sp>
      <p:grpSp>
        <p:nvGrpSpPr>
          <p:cNvPr name="Group 38" id="38"/>
          <p:cNvGrpSpPr/>
          <p:nvPr/>
        </p:nvGrpSpPr>
        <p:grpSpPr>
          <a:xfrm rot="0">
            <a:off x="467231" y="5137178"/>
            <a:ext cx="225016" cy="225016"/>
            <a:chOff x="0" y="0"/>
            <a:chExt cx="812800" cy="8128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1B9F4">
                <a:alpha val="29804"/>
              </a:srgbClr>
            </a:solidFill>
          </p:spPr>
        </p:sp>
      </p:grpSp>
      <p:sp>
        <p:nvSpPr>
          <p:cNvPr name="Freeform 40" id="40"/>
          <p:cNvSpPr/>
          <p:nvPr/>
        </p:nvSpPr>
        <p:spPr>
          <a:xfrm flipH="false" flipV="false" rot="0">
            <a:off x="110364" y="9440186"/>
            <a:ext cx="713734" cy="518432"/>
          </a:xfrm>
          <a:custGeom>
            <a:avLst/>
            <a:gdLst/>
            <a:ahLst/>
            <a:cxnLst/>
            <a:rect r="r" b="b" t="t" l="l"/>
            <a:pathLst>
              <a:path h="518432" w="713734">
                <a:moveTo>
                  <a:pt x="0" y="0"/>
                </a:moveTo>
                <a:lnTo>
                  <a:pt x="713734" y="0"/>
                </a:lnTo>
                <a:lnTo>
                  <a:pt x="713734" y="518432"/>
                </a:lnTo>
                <a:lnTo>
                  <a:pt x="0" y="5184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l="-52866" t="-67867" r="-626498" b="-162963"/>
            </a:stretch>
          </a:blipFill>
        </p:spPr>
      </p:sp>
      <p:grpSp>
        <p:nvGrpSpPr>
          <p:cNvPr name="Group 41" id="41"/>
          <p:cNvGrpSpPr/>
          <p:nvPr/>
        </p:nvGrpSpPr>
        <p:grpSpPr>
          <a:xfrm rot="0">
            <a:off x="1012161" y="865509"/>
            <a:ext cx="5098406" cy="4860676"/>
            <a:chOff x="0" y="0"/>
            <a:chExt cx="1304397" cy="1243575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304397" cy="1243575"/>
            </a:xfrm>
            <a:custGeom>
              <a:avLst/>
              <a:gdLst/>
              <a:ahLst/>
              <a:cxnLst/>
              <a:rect r="r" b="b" t="t" l="l"/>
              <a:pathLst>
                <a:path h="1243575" w="1304397">
                  <a:moveTo>
                    <a:pt x="0" y="0"/>
                  </a:moveTo>
                  <a:lnTo>
                    <a:pt x="1304397" y="0"/>
                  </a:lnTo>
                  <a:lnTo>
                    <a:pt x="1304397" y="1243575"/>
                  </a:lnTo>
                  <a:lnTo>
                    <a:pt x="0" y="1243575"/>
                  </a:lnTo>
                  <a:close/>
                </a:path>
              </a:pathLst>
            </a:custGeom>
            <a:solidFill>
              <a:srgbClr val="71B9F4">
                <a:alpha val="45882"/>
              </a:srgbClr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28575"/>
              <a:ext cx="1304397" cy="1272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169047" y="1022395"/>
            <a:ext cx="5098406" cy="4860676"/>
            <a:chOff x="0" y="0"/>
            <a:chExt cx="1304397" cy="1243575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304397" cy="1243575"/>
            </a:xfrm>
            <a:custGeom>
              <a:avLst/>
              <a:gdLst/>
              <a:ahLst/>
              <a:cxnLst/>
              <a:rect r="r" b="b" t="t" l="l"/>
              <a:pathLst>
                <a:path h="1243575" w="1304397">
                  <a:moveTo>
                    <a:pt x="0" y="0"/>
                  </a:moveTo>
                  <a:lnTo>
                    <a:pt x="1304397" y="0"/>
                  </a:lnTo>
                  <a:lnTo>
                    <a:pt x="1304397" y="1243575"/>
                  </a:lnTo>
                  <a:lnTo>
                    <a:pt x="0" y="1243575"/>
                  </a:lnTo>
                  <a:close/>
                </a:path>
              </a:pathLst>
            </a:custGeom>
            <a:solidFill>
              <a:srgbClr val="71B9F4">
                <a:alpha val="37647"/>
              </a:srgbClr>
            </a:soli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28575"/>
              <a:ext cx="1304397" cy="1272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sp>
        <p:nvSpPr>
          <p:cNvPr name="Freeform 47" id="47"/>
          <p:cNvSpPr/>
          <p:nvPr/>
        </p:nvSpPr>
        <p:spPr>
          <a:xfrm flipH="false" flipV="false" rot="0">
            <a:off x="979933" y="2408559"/>
            <a:ext cx="5162863" cy="1591883"/>
          </a:xfrm>
          <a:custGeom>
            <a:avLst/>
            <a:gdLst/>
            <a:ahLst/>
            <a:cxnLst/>
            <a:rect r="r" b="b" t="t" l="l"/>
            <a:pathLst>
              <a:path h="1591883" w="5162863">
                <a:moveTo>
                  <a:pt x="0" y="0"/>
                </a:moveTo>
                <a:lnTo>
                  <a:pt x="5162862" y="0"/>
                </a:lnTo>
                <a:lnTo>
                  <a:pt x="5162862" y="1591883"/>
                </a:lnTo>
                <a:lnTo>
                  <a:pt x="0" y="15918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8" id="48"/>
          <p:cNvSpPr txBox="true"/>
          <p:nvPr/>
        </p:nvSpPr>
        <p:spPr>
          <a:xfrm rot="0">
            <a:off x="6267453" y="6616496"/>
            <a:ext cx="6061936" cy="3642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Wat mag je verwachten?</a:t>
            </a:r>
          </a:p>
          <a:p>
            <a:pPr algn="l">
              <a:lnSpc>
                <a:spcPts val="3749"/>
              </a:lnSpc>
            </a:pP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Informatie over alcoholgebruik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Zelfhulp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Online chatbegeleiding 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(g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edurende 3 maanden, professionele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hulpverleners, kosteloos én anoniem)</a:t>
            </a:r>
          </a:p>
          <a:p>
            <a:pPr algn="l">
              <a:lnSpc>
                <a:spcPts val="3359"/>
              </a:lnSpc>
            </a:pPr>
          </a:p>
        </p:txBody>
      </p:sp>
      <p:sp>
        <p:nvSpPr>
          <p:cNvPr name="TextBox 49" id="49"/>
          <p:cNvSpPr txBox="true"/>
          <p:nvPr/>
        </p:nvSpPr>
        <p:spPr>
          <a:xfrm rot="0">
            <a:off x="371624" y="6502196"/>
            <a:ext cx="4152635" cy="422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Benieuwd? Doe de zelftest! 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7161616" y="3858588"/>
            <a:ext cx="5416352" cy="195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11"/>
              </a:lnSpc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Vragen over </a:t>
            </a:r>
          </a:p>
          <a:p>
            <a:pPr algn="l">
              <a:lnSpc>
                <a:spcPts val="7811"/>
              </a:lnSpc>
              <a:spcBef>
                <a:spcPct val="0"/>
              </a:spcBef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alcoholgebruik?</a:t>
            </a:r>
          </a:p>
        </p:txBody>
      </p:sp>
      <p:sp>
        <p:nvSpPr>
          <p:cNvPr name="Freeform 51" id="51"/>
          <p:cNvSpPr/>
          <p:nvPr/>
        </p:nvSpPr>
        <p:spPr>
          <a:xfrm flipH="false" flipV="false" rot="0">
            <a:off x="12281881" y="9483518"/>
            <a:ext cx="1910364" cy="751675"/>
          </a:xfrm>
          <a:custGeom>
            <a:avLst/>
            <a:gdLst/>
            <a:ahLst/>
            <a:cxnLst/>
            <a:rect r="r" b="b" t="t" l="l"/>
            <a:pathLst>
              <a:path h="751675" w="1910364">
                <a:moveTo>
                  <a:pt x="0" y="0"/>
                </a:moveTo>
                <a:lnTo>
                  <a:pt x="1910364" y="0"/>
                </a:lnTo>
                <a:lnTo>
                  <a:pt x="1910364" y="751675"/>
                </a:lnTo>
                <a:lnTo>
                  <a:pt x="0" y="7516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4425" t="-16710" r="-17149" b="-28384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4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14105290" y="8459607"/>
            <a:ext cx="515173" cy="761052"/>
          </a:xfrm>
          <a:custGeom>
            <a:avLst/>
            <a:gdLst/>
            <a:ahLst/>
            <a:cxnLst/>
            <a:rect r="r" b="b" t="t" l="l"/>
            <a:pathLst>
              <a:path h="761052" w="515173">
                <a:moveTo>
                  <a:pt x="0" y="0"/>
                </a:moveTo>
                <a:lnTo>
                  <a:pt x="515173" y="0"/>
                </a:lnTo>
                <a:lnTo>
                  <a:pt x="515173" y="761052"/>
                </a:lnTo>
                <a:lnTo>
                  <a:pt x="0" y="7610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233704" y="0"/>
            <a:ext cx="12586239" cy="10726725"/>
          </a:xfrm>
          <a:custGeom>
            <a:avLst/>
            <a:gdLst/>
            <a:ahLst/>
            <a:cxnLst/>
            <a:rect r="r" b="b" t="t" l="l"/>
            <a:pathLst>
              <a:path h="10726725" w="12586239">
                <a:moveTo>
                  <a:pt x="0" y="0"/>
                </a:moveTo>
                <a:lnTo>
                  <a:pt x="12586239" y="0"/>
                </a:lnTo>
                <a:lnTo>
                  <a:pt x="12586239" y="10726725"/>
                </a:lnTo>
                <a:lnTo>
                  <a:pt x="0" y="107267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728" t="0" r="-511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232810" y="8428065"/>
            <a:ext cx="4055190" cy="4055190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6C5B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40640" lIns="40640" bIns="40640" rIns="40640"/>
            <a:lstStyle/>
            <a:p>
              <a:pPr algn="ctr">
                <a:lnSpc>
                  <a:spcPts val="212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4753788" y="9227553"/>
            <a:ext cx="2853996" cy="725391"/>
          </a:xfrm>
          <a:custGeom>
            <a:avLst/>
            <a:gdLst/>
            <a:ahLst/>
            <a:cxnLst/>
            <a:rect r="r" b="b" t="t" l="l"/>
            <a:pathLst>
              <a:path h="725391" w="2853996">
                <a:moveTo>
                  <a:pt x="0" y="0"/>
                </a:moveTo>
                <a:lnTo>
                  <a:pt x="2853996" y="0"/>
                </a:lnTo>
                <a:lnTo>
                  <a:pt x="2853996" y="725391"/>
                </a:lnTo>
                <a:lnTo>
                  <a:pt x="0" y="7253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11797361" y="500229"/>
            <a:ext cx="717355" cy="905597"/>
          </a:xfrm>
          <a:custGeom>
            <a:avLst/>
            <a:gdLst/>
            <a:ahLst/>
            <a:cxnLst/>
            <a:rect r="r" b="b" t="t" l="l"/>
            <a:pathLst>
              <a:path h="905597" w="717355">
                <a:moveTo>
                  <a:pt x="0" y="905596"/>
                </a:moveTo>
                <a:lnTo>
                  <a:pt x="717355" y="905596"/>
                </a:lnTo>
                <a:lnTo>
                  <a:pt x="717355" y="0"/>
                </a:lnTo>
                <a:lnTo>
                  <a:pt x="0" y="0"/>
                </a:lnTo>
                <a:lnTo>
                  <a:pt x="0" y="905596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740973" y="674013"/>
            <a:ext cx="260134" cy="260134"/>
          </a:xfrm>
          <a:custGeom>
            <a:avLst/>
            <a:gdLst/>
            <a:ahLst/>
            <a:cxnLst/>
            <a:rect r="r" b="b" t="t" l="l"/>
            <a:pathLst>
              <a:path h="260134" w="260134">
                <a:moveTo>
                  <a:pt x="0" y="0"/>
                </a:moveTo>
                <a:lnTo>
                  <a:pt x="260134" y="0"/>
                </a:lnTo>
                <a:lnTo>
                  <a:pt x="260134" y="260134"/>
                </a:lnTo>
                <a:lnTo>
                  <a:pt x="0" y="260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-5400000">
            <a:off x="9010361" y="8048270"/>
            <a:ext cx="846437" cy="1068552"/>
          </a:xfrm>
          <a:custGeom>
            <a:avLst/>
            <a:gdLst/>
            <a:ahLst/>
            <a:cxnLst/>
            <a:rect r="r" b="b" t="t" l="l"/>
            <a:pathLst>
              <a:path h="1068552" w="846437">
                <a:moveTo>
                  <a:pt x="0" y="1068552"/>
                </a:moveTo>
                <a:lnTo>
                  <a:pt x="846437" y="1068552"/>
                </a:lnTo>
                <a:lnTo>
                  <a:pt x="846437" y="0"/>
                </a:lnTo>
                <a:lnTo>
                  <a:pt x="0" y="0"/>
                </a:lnTo>
                <a:lnTo>
                  <a:pt x="0" y="1068552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480839" y="934147"/>
            <a:ext cx="260134" cy="260134"/>
          </a:xfrm>
          <a:custGeom>
            <a:avLst/>
            <a:gdLst/>
            <a:ahLst/>
            <a:cxnLst/>
            <a:rect r="r" b="b" t="t" l="l"/>
            <a:pathLst>
              <a:path h="260134" w="260134">
                <a:moveTo>
                  <a:pt x="0" y="0"/>
                </a:moveTo>
                <a:lnTo>
                  <a:pt x="260134" y="0"/>
                </a:lnTo>
                <a:lnTo>
                  <a:pt x="260134" y="260134"/>
                </a:lnTo>
                <a:lnTo>
                  <a:pt x="0" y="260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514716" y="5997974"/>
            <a:ext cx="260134" cy="260134"/>
          </a:xfrm>
          <a:custGeom>
            <a:avLst/>
            <a:gdLst/>
            <a:ahLst/>
            <a:cxnLst/>
            <a:rect r="r" b="b" t="t" l="l"/>
            <a:pathLst>
              <a:path h="260134" w="260134">
                <a:moveTo>
                  <a:pt x="0" y="0"/>
                </a:moveTo>
                <a:lnTo>
                  <a:pt x="260134" y="0"/>
                </a:lnTo>
                <a:lnTo>
                  <a:pt x="260134" y="260134"/>
                </a:lnTo>
                <a:lnTo>
                  <a:pt x="0" y="260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5400000">
            <a:off x="8399370" y="2099784"/>
            <a:ext cx="515173" cy="761052"/>
          </a:xfrm>
          <a:custGeom>
            <a:avLst/>
            <a:gdLst/>
            <a:ahLst/>
            <a:cxnLst/>
            <a:rect r="r" b="b" t="t" l="l"/>
            <a:pathLst>
              <a:path h="761052" w="515173">
                <a:moveTo>
                  <a:pt x="0" y="0"/>
                </a:moveTo>
                <a:lnTo>
                  <a:pt x="515174" y="0"/>
                </a:lnTo>
                <a:lnTo>
                  <a:pt x="515174" y="761052"/>
                </a:lnTo>
                <a:lnTo>
                  <a:pt x="0" y="7610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016297" y="2439663"/>
            <a:ext cx="260134" cy="260134"/>
          </a:xfrm>
          <a:custGeom>
            <a:avLst/>
            <a:gdLst/>
            <a:ahLst/>
            <a:cxnLst/>
            <a:rect r="r" b="b" t="t" l="l"/>
            <a:pathLst>
              <a:path h="260134" w="260134">
                <a:moveTo>
                  <a:pt x="0" y="0"/>
                </a:moveTo>
                <a:lnTo>
                  <a:pt x="260134" y="0"/>
                </a:lnTo>
                <a:lnTo>
                  <a:pt x="260134" y="260134"/>
                </a:lnTo>
                <a:lnTo>
                  <a:pt x="0" y="260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751990" y="6242868"/>
            <a:ext cx="260134" cy="260134"/>
          </a:xfrm>
          <a:custGeom>
            <a:avLst/>
            <a:gdLst/>
            <a:ahLst/>
            <a:cxnLst/>
            <a:rect r="r" b="b" t="t" l="l"/>
            <a:pathLst>
              <a:path h="260134" w="260134">
                <a:moveTo>
                  <a:pt x="0" y="0"/>
                </a:moveTo>
                <a:lnTo>
                  <a:pt x="260134" y="0"/>
                </a:lnTo>
                <a:lnTo>
                  <a:pt x="260134" y="260134"/>
                </a:lnTo>
                <a:lnTo>
                  <a:pt x="0" y="260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6174904" y="9337242"/>
            <a:ext cx="260134" cy="260134"/>
          </a:xfrm>
          <a:custGeom>
            <a:avLst/>
            <a:gdLst/>
            <a:ahLst/>
            <a:cxnLst/>
            <a:rect r="r" b="b" t="t" l="l"/>
            <a:pathLst>
              <a:path h="260134" w="260134">
                <a:moveTo>
                  <a:pt x="0" y="0"/>
                </a:moveTo>
                <a:lnTo>
                  <a:pt x="260134" y="0"/>
                </a:lnTo>
                <a:lnTo>
                  <a:pt x="260134" y="260134"/>
                </a:lnTo>
                <a:lnTo>
                  <a:pt x="0" y="260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220705" y="3955093"/>
            <a:ext cx="260134" cy="260134"/>
          </a:xfrm>
          <a:custGeom>
            <a:avLst/>
            <a:gdLst/>
            <a:ahLst/>
            <a:cxnLst/>
            <a:rect r="r" b="b" t="t" l="l"/>
            <a:pathLst>
              <a:path h="260134" w="260134">
                <a:moveTo>
                  <a:pt x="0" y="0"/>
                </a:moveTo>
                <a:lnTo>
                  <a:pt x="260134" y="0"/>
                </a:lnTo>
                <a:lnTo>
                  <a:pt x="260134" y="260134"/>
                </a:lnTo>
                <a:lnTo>
                  <a:pt x="0" y="260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10800000">
            <a:off x="5965335" y="8594759"/>
            <a:ext cx="515173" cy="761052"/>
          </a:xfrm>
          <a:custGeom>
            <a:avLst/>
            <a:gdLst/>
            <a:ahLst/>
            <a:cxnLst/>
            <a:rect r="r" b="b" t="t" l="l"/>
            <a:pathLst>
              <a:path h="761052" w="515173">
                <a:moveTo>
                  <a:pt x="0" y="0"/>
                </a:moveTo>
                <a:lnTo>
                  <a:pt x="515174" y="0"/>
                </a:lnTo>
                <a:lnTo>
                  <a:pt x="515174" y="761052"/>
                </a:lnTo>
                <a:lnTo>
                  <a:pt x="0" y="7610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430811" y="240095"/>
            <a:ext cx="260134" cy="260134"/>
          </a:xfrm>
          <a:custGeom>
            <a:avLst/>
            <a:gdLst/>
            <a:ahLst/>
            <a:cxnLst/>
            <a:rect r="r" b="b" t="t" l="l"/>
            <a:pathLst>
              <a:path h="260134" w="260134">
                <a:moveTo>
                  <a:pt x="0" y="0"/>
                </a:moveTo>
                <a:lnTo>
                  <a:pt x="260134" y="0"/>
                </a:lnTo>
                <a:lnTo>
                  <a:pt x="260134" y="260134"/>
                </a:lnTo>
                <a:lnTo>
                  <a:pt x="0" y="260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342496" y="6744816"/>
            <a:ext cx="3722310" cy="3722310"/>
          </a:xfrm>
          <a:prstGeom prst="rect">
            <a:avLst/>
          </a:prstGeom>
        </p:spPr>
      </p:pic>
      <p:sp>
        <p:nvSpPr>
          <p:cNvPr name="Freeform 21" id="21"/>
          <p:cNvSpPr/>
          <p:nvPr/>
        </p:nvSpPr>
        <p:spPr>
          <a:xfrm flipH="true" flipV="true" rot="-4063068">
            <a:off x="290143" y="7329916"/>
            <a:ext cx="1477113" cy="1315974"/>
          </a:xfrm>
          <a:custGeom>
            <a:avLst/>
            <a:gdLst/>
            <a:ahLst/>
            <a:cxnLst/>
            <a:rect r="r" b="b" t="t" l="l"/>
            <a:pathLst>
              <a:path h="1315974" w="1477113">
                <a:moveTo>
                  <a:pt x="1477114" y="1315974"/>
                </a:moveTo>
                <a:lnTo>
                  <a:pt x="0" y="1315974"/>
                </a:lnTo>
                <a:lnTo>
                  <a:pt x="0" y="0"/>
                </a:lnTo>
                <a:lnTo>
                  <a:pt x="1477114" y="0"/>
                </a:lnTo>
                <a:lnTo>
                  <a:pt x="1477114" y="1315974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3722217" y="8799486"/>
            <a:ext cx="260134" cy="260134"/>
          </a:xfrm>
          <a:custGeom>
            <a:avLst/>
            <a:gdLst/>
            <a:ahLst/>
            <a:cxnLst/>
            <a:rect r="r" b="b" t="t" l="l"/>
            <a:pathLst>
              <a:path h="260134" w="260134">
                <a:moveTo>
                  <a:pt x="0" y="0"/>
                </a:moveTo>
                <a:lnTo>
                  <a:pt x="260134" y="0"/>
                </a:lnTo>
                <a:lnTo>
                  <a:pt x="260134" y="260134"/>
                </a:lnTo>
                <a:lnTo>
                  <a:pt x="0" y="260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true" rot="-5400000">
            <a:off x="-283410" y="5968726"/>
            <a:ext cx="846437" cy="1068552"/>
          </a:xfrm>
          <a:custGeom>
            <a:avLst/>
            <a:gdLst/>
            <a:ahLst/>
            <a:cxnLst/>
            <a:rect r="r" b="b" t="t" l="l"/>
            <a:pathLst>
              <a:path h="1068552" w="846437">
                <a:moveTo>
                  <a:pt x="0" y="1068552"/>
                </a:moveTo>
                <a:lnTo>
                  <a:pt x="846438" y="1068552"/>
                </a:lnTo>
                <a:lnTo>
                  <a:pt x="846438" y="0"/>
                </a:lnTo>
                <a:lnTo>
                  <a:pt x="0" y="0"/>
                </a:lnTo>
                <a:lnTo>
                  <a:pt x="0" y="1068552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2803634" y="1194281"/>
            <a:ext cx="260134" cy="260134"/>
          </a:xfrm>
          <a:custGeom>
            <a:avLst/>
            <a:gdLst/>
            <a:ahLst/>
            <a:cxnLst/>
            <a:rect r="r" b="b" t="t" l="l"/>
            <a:pathLst>
              <a:path h="260134" w="260134">
                <a:moveTo>
                  <a:pt x="0" y="0"/>
                </a:moveTo>
                <a:lnTo>
                  <a:pt x="260134" y="0"/>
                </a:lnTo>
                <a:lnTo>
                  <a:pt x="260134" y="260134"/>
                </a:lnTo>
                <a:lnTo>
                  <a:pt x="0" y="260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375299" y="9766732"/>
            <a:ext cx="260134" cy="260134"/>
          </a:xfrm>
          <a:custGeom>
            <a:avLst/>
            <a:gdLst/>
            <a:ahLst/>
            <a:cxnLst/>
            <a:rect r="r" b="b" t="t" l="l"/>
            <a:pathLst>
              <a:path h="260134" w="260134">
                <a:moveTo>
                  <a:pt x="0" y="0"/>
                </a:moveTo>
                <a:lnTo>
                  <a:pt x="260134" y="0"/>
                </a:lnTo>
                <a:lnTo>
                  <a:pt x="260134" y="260134"/>
                </a:lnTo>
                <a:lnTo>
                  <a:pt x="0" y="260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115165" y="10026866"/>
            <a:ext cx="260134" cy="260134"/>
          </a:xfrm>
          <a:custGeom>
            <a:avLst/>
            <a:gdLst/>
            <a:ahLst/>
            <a:cxnLst/>
            <a:rect r="r" b="b" t="t" l="l"/>
            <a:pathLst>
              <a:path h="260134" w="260134">
                <a:moveTo>
                  <a:pt x="0" y="0"/>
                </a:moveTo>
                <a:lnTo>
                  <a:pt x="260134" y="0"/>
                </a:lnTo>
                <a:lnTo>
                  <a:pt x="260134" y="260134"/>
                </a:lnTo>
                <a:lnTo>
                  <a:pt x="0" y="260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5400000">
            <a:off x="2165522" y="3800221"/>
            <a:ext cx="515173" cy="761052"/>
          </a:xfrm>
          <a:custGeom>
            <a:avLst/>
            <a:gdLst/>
            <a:ahLst/>
            <a:cxnLst/>
            <a:rect r="r" b="b" t="t" l="l"/>
            <a:pathLst>
              <a:path h="761052" w="515173">
                <a:moveTo>
                  <a:pt x="0" y="0"/>
                </a:moveTo>
                <a:lnTo>
                  <a:pt x="515173" y="0"/>
                </a:lnTo>
                <a:lnTo>
                  <a:pt x="515173" y="761051"/>
                </a:lnTo>
                <a:lnTo>
                  <a:pt x="0" y="7610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782449" y="4140099"/>
            <a:ext cx="260134" cy="260134"/>
          </a:xfrm>
          <a:custGeom>
            <a:avLst/>
            <a:gdLst/>
            <a:ahLst/>
            <a:cxnLst/>
            <a:rect r="r" b="b" t="t" l="l"/>
            <a:pathLst>
              <a:path h="260134" w="260134">
                <a:moveTo>
                  <a:pt x="0" y="0"/>
                </a:moveTo>
                <a:lnTo>
                  <a:pt x="260134" y="0"/>
                </a:lnTo>
                <a:lnTo>
                  <a:pt x="260134" y="260134"/>
                </a:lnTo>
                <a:lnTo>
                  <a:pt x="0" y="2601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true" rot="0">
            <a:off x="-250123" y="123103"/>
            <a:ext cx="717355" cy="905597"/>
          </a:xfrm>
          <a:custGeom>
            <a:avLst/>
            <a:gdLst/>
            <a:ahLst/>
            <a:cxnLst/>
            <a:rect r="r" b="b" t="t" l="l"/>
            <a:pathLst>
              <a:path h="905597" w="717355">
                <a:moveTo>
                  <a:pt x="0" y="905597"/>
                </a:moveTo>
                <a:lnTo>
                  <a:pt x="717354" y="905597"/>
                </a:lnTo>
                <a:lnTo>
                  <a:pt x="717354" y="0"/>
                </a:lnTo>
                <a:lnTo>
                  <a:pt x="0" y="0"/>
                </a:lnTo>
                <a:lnTo>
                  <a:pt x="0" y="905597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1012161" y="865509"/>
            <a:ext cx="5098406" cy="4860676"/>
            <a:chOff x="0" y="0"/>
            <a:chExt cx="1304397" cy="1243575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304397" cy="1243575"/>
            </a:xfrm>
            <a:custGeom>
              <a:avLst/>
              <a:gdLst/>
              <a:ahLst/>
              <a:cxnLst/>
              <a:rect r="r" b="b" t="t" l="l"/>
              <a:pathLst>
                <a:path h="1243575" w="1304397">
                  <a:moveTo>
                    <a:pt x="0" y="0"/>
                  </a:moveTo>
                  <a:lnTo>
                    <a:pt x="1304397" y="0"/>
                  </a:lnTo>
                  <a:lnTo>
                    <a:pt x="1304397" y="1243575"/>
                  </a:lnTo>
                  <a:lnTo>
                    <a:pt x="0" y="1243575"/>
                  </a:lnTo>
                  <a:close/>
                </a:path>
              </a:pathLst>
            </a:custGeom>
            <a:solidFill>
              <a:srgbClr val="76C5BF">
                <a:alpha val="45882"/>
              </a:srgbClr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28575"/>
              <a:ext cx="1304397" cy="1272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169047" y="1022395"/>
            <a:ext cx="5098406" cy="4860676"/>
            <a:chOff x="0" y="0"/>
            <a:chExt cx="1304397" cy="1243575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304397" cy="1243575"/>
            </a:xfrm>
            <a:custGeom>
              <a:avLst/>
              <a:gdLst/>
              <a:ahLst/>
              <a:cxnLst/>
              <a:rect r="r" b="b" t="t" l="l"/>
              <a:pathLst>
                <a:path h="1243575" w="1304397">
                  <a:moveTo>
                    <a:pt x="0" y="0"/>
                  </a:moveTo>
                  <a:lnTo>
                    <a:pt x="1304397" y="0"/>
                  </a:lnTo>
                  <a:lnTo>
                    <a:pt x="1304397" y="1243575"/>
                  </a:lnTo>
                  <a:lnTo>
                    <a:pt x="0" y="1243575"/>
                  </a:lnTo>
                  <a:close/>
                </a:path>
              </a:pathLst>
            </a:custGeom>
            <a:solidFill>
              <a:srgbClr val="76C5BF">
                <a:alpha val="37647"/>
              </a:srgbClr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28575"/>
              <a:ext cx="1304397" cy="1272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sp>
        <p:nvSpPr>
          <p:cNvPr name="Freeform 36" id="36"/>
          <p:cNvSpPr/>
          <p:nvPr/>
        </p:nvSpPr>
        <p:spPr>
          <a:xfrm flipH="false" flipV="false" rot="0">
            <a:off x="886841" y="2538639"/>
            <a:ext cx="5593668" cy="1468338"/>
          </a:xfrm>
          <a:custGeom>
            <a:avLst/>
            <a:gdLst/>
            <a:ahLst/>
            <a:cxnLst/>
            <a:rect r="r" b="b" t="t" l="l"/>
            <a:pathLst>
              <a:path h="1468338" w="5593668">
                <a:moveTo>
                  <a:pt x="0" y="0"/>
                </a:moveTo>
                <a:lnTo>
                  <a:pt x="5593668" y="0"/>
                </a:lnTo>
                <a:lnTo>
                  <a:pt x="5593668" y="1468338"/>
                </a:lnTo>
                <a:lnTo>
                  <a:pt x="0" y="14683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6267453" y="6616496"/>
            <a:ext cx="6061936" cy="3642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Wat mag je verwachten?</a:t>
            </a:r>
          </a:p>
          <a:p>
            <a:pPr algn="l">
              <a:lnSpc>
                <a:spcPts val="3749"/>
              </a:lnSpc>
            </a:pP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Informatie over depressieve klachten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Zelfhulp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Online chatbegeleiding 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(g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edurende 3 maanden, professionele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hulpverleners, kosteloos én anoniem)</a:t>
            </a:r>
          </a:p>
          <a:p>
            <a:pPr algn="l">
              <a:lnSpc>
                <a:spcPts val="3359"/>
              </a:lnSpc>
            </a:pPr>
          </a:p>
        </p:txBody>
      </p:sp>
      <p:sp>
        <p:nvSpPr>
          <p:cNvPr name="TextBox 38" id="38"/>
          <p:cNvSpPr txBox="true"/>
          <p:nvPr/>
        </p:nvSpPr>
        <p:spPr>
          <a:xfrm rot="0">
            <a:off x="7161616" y="3858588"/>
            <a:ext cx="4884209" cy="195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11"/>
              </a:lnSpc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Voel jij je soms </a:t>
            </a:r>
          </a:p>
          <a:p>
            <a:pPr algn="l">
              <a:lnSpc>
                <a:spcPts val="7811"/>
              </a:lnSpc>
              <a:spcBef>
                <a:spcPct val="0"/>
              </a:spcBef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somber?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371624" y="6502196"/>
            <a:ext cx="4152635" cy="422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Benieuwd? Doe de zelftest! </a:t>
            </a:r>
          </a:p>
        </p:txBody>
      </p:sp>
      <p:sp>
        <p:nvSpPr>
          <p:cNvPr name="Freeform 40" id="40"/>
          <p:cNvSpPr/>
          <p:nvPr/>
        </p:nvSpPr>
        <p:spPr>
          <a:xfrm flipH="false" flipV="false" rot="0">
            <a:off x="12284346" y="9495884"/>
            <a:ext cx="1910364" cy="751675"/>
          </a:xfrm>
          <a:custGeom>
            <a:avLst/>
            <a:gdLst/>
            <a:ahLst/>
            <a:cxnLst/>
            <a:rect r="r" b="b" t="t" l="l"/>
            <a:pathLst>
              <a:path h="751675" w="1910364">
                <a:moveTo>
                  <a:pt x="0" y="0"/>
                </a:moveTo>
                <a:lnTo>
                  <a:pt x="1910364" y="0"/>
                </a:lnTo>
                <a:lnTo>
                  <a:pt x="1910364" y="751675"/>
                </a:lnTo>
                <a:lnTo>
                  <a:pt x="0" y="7516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425" t="-16710" r="-17149" b="-28384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9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70174" y="-5734"/>
            <a:ext cx="9154163" cy="10539809"/>
          </a:xfrm>
          <a:custGeom>
            <a:avLst/>
            <a:gdLst/>
            <a:ahLst/>
            <a:cxnLst/>
            <a:rect r="r" b="b" t="t" l="l"/>
            <a:pathLst>
              <a:path h="10539809" w="9154163">
                <a:moveTo>
                  <a:pt x="0" y="0"/>
                </a:moveTo>
                <a:lnTo>
                  <a:pt x="9154163" y="0"/>
                </a:lnTo>
                <a:lnTo>
                  <a:pt x="9154163" y="10539808"/>
                </a:lnTo>
                <a:lnTo>
                  <a:pt x="0" y="105398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3723" t="-589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232810" y="8506479"/>
            <a:ext cx="4055190" cy="4055190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7A9E3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40640" lIns="40640" bIns="40640" rIns="40640"/>
            <a:lstStyle/>
            <a:p>
              <a:pPr algn="ctr">
                <a:lnSpc>
                  <a:spcPts val="212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4753788" y="9305968"/>
            <a:ext cx="2853996" cy="725391"/>
          </a:xfrm>
          <a:custGeom>
            <a:avLst/>
            <a:gdLst/>
            <a:ahLst/>
            <a:cxnLst/>
            <a:rect r="r" b="b" t="t" l="l"/>
            <a:pathLst>
              <a:path h="725391" w="2853996">
                <a:moveTo>
                  <a:pt x="0" y="0"/>
                </a:moveTo>
                <a:lnTo>
                  <a:pt x="2853996" y="0"/>
                </a:lnTo>
                <a:lnTo>
                  <a:pt x="2853996" y="725391"/>
                </a:lnTo>
                <a:lnTo>
                  <a:pt x="0" y="7253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942091" y="9175212"/>
            <a:ext cx="309962" cy="288828"/>
          </a:xfrm>
          <a:custGeom>
            <a:avLst/>
            <a:gdLst/>
            <a:ahLst/>
            <a:cxnLst/>
            <a:rect r="r" b="b" t="t" l="l"/>
            <a:pathLst>
              <a:path h="288828" w="309962">
                <a:moveTo>
                  <a:pt x="0" y="0"/>
                </a:moveTo>
                <a:lnTo>
                  <a:pt x="309962" y="0"/>
                </a:lnTo>
                <a:lnTo>
                  <a:pt x="309962" y="288828"/>
                </a:lnTo>
                <a:lnTo>
                  <a:pt x="0" y="2888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913989" y="7735976"/>
            <a:ext cx="539352" cy="770503"/>
          </a:xfrm>
          <a:custGeom>
            <a:avLst/>
            <a:gdLst/>
            <a:ahLst/>
            <a:cxnLst/>
            <a:rect r="r" b="b" t="t" l="l"/>
            <a:pathLst>
              <a:path h="770503" w="539352">
                <a:moveTo>
                  <a:pt x="0" y="0"/>
                </a:moveTo>
                <a:lnTo>
                  <a:pt x="539352" y="0"/>
                </a:lnTo>
                <a:lnTo>
                  <a:pt x="539352" y="770503"/>
                </a:lnTo>
                <a:lnTo>
                  <a:pt x="0" y="7705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697179" y="1140322"/>
            <a:ext cx="309962" cy="288828"/>
          </a:xfrm>
          <a:custGeom>
            <a:avLst/>
            <a:gdLst/>
            <a:ahLst/>
            <a:cxnLst/>
            <a:rect r="r" b="b" t="t" l="l"/>
            <a:pathLst>
              <a:path h="288828" w="309962">
                <a:moveTo>
                  <a:pt x="0" y="0"/>
                </a:moveTo>
                <a:lnTo>
                  <a:pt x="309962" y="0"/>
                </a:lnTo>
                <a:lnTo>
                  <a:pt x="309962" y="288829"/>
                </a:lnTo>
                <a:lnTo>
                  <a:pt x="0" y="2888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755957" y="5379596"/>
            <a:ext cx="309962" cy="288828"/>
          </a:xfrm>
          <a:custGeom>
            <a:avLst/>
            <a:gdLst/>
            <a:ahLst/>
            <a:cxnLst/>
            <a:rect r="r" b="b" t="t" l="l"/>
            <a:pathLst>
              <a:path h="288828" w="309962">
                <a:moveTo>
                  <a:pt x="0" y="0"/>
                </a:moveTo>
                <a:lnTo>
                  <a:pt x="309962" y="0"/>
                </a:lnTo>
                <a:lnTo>
                  <a:pt x="309962" y="288828"/>
                </a:lnTo>
                <a:lnTo>
                  <a:pt x="0" y="2888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510651" y="5653184"/>
            <a:ext cx="309962" cy="288828"/>
          </a:xfrm>
          <a:custGeom>
            <a:avLst/>
            <a:gdLst/>
            <a:ahLst/>
            <a:cxnLst/>
            <a:rect r="r" b="b" t="t" l="l"/>
            <a:pathLst>
              <a:path h="288828" w="309962">
                <a:moveTo>
                  <a:pt x="0" y="0"/>
                </a:moveTo>
                <a:lnTo>
                  <a:pt x="309962" y="0"/>
                </a:lnTo>
                <a:lnTo>
                  <a:pt x="309962" y="288828"/>
                </a:lnTo>
                <a:lnTo>
                  <a:pt x="0" y="2888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5400000">
            <a:off x="12239087" y="256453"/>
            <a:ext cx="800821" cy="966917"/>
          </a:xfrm>
          <a:custGeom>
            <a:avLst/>
            <a:gdLst/>
            <a:ahLst/>
            <a:cxnLst/>
            <a:rect r="r" b="b" t="t" l="l"/>
            <a:pathLst>
              <a:path h="966917" w="800821">
                <a:moveTo>
                  <a:pt x="0" y="0"/>
                </a:moveTo>
                <a:lnTo>
                  <a:pt x="800821" y="0"/>
                </a:lnTo>
                <a:lnTo>
                  <a:pt x="800821" y="966917"/>
                </a:lnTo>
                <a:lnTo>
                  <a:pt x="0" y="9669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true" rot="0">
            <a:off x="5029200" y="6086686"/>
            <a:ext cx="539352" cy="770503"/>
          </a:xfrm>
          <a:custGeom>
            <a:avLst/>
            <a:gdLst/>
            <a:ahLst/>
            <a:cxnLst/>
            <a:rect r="r" b="b" t="t" l="l"/>
            <a:pathLst>
              <a:path h="770503" w="539352">
                <a:moveTo>
                  <a:pt x="0" y="770503"/>
                </a:moveTo>
                <a:lnTo>
                  <a:pt x="539352" y="770503"/>
                </a:lnTo>
                <a:lnTo>
                  <a:pt x="539352" y="0"/>
                </a:lnTo>
                <a:lnTo>
                  <a:pt x="0" y="0"/>
                </a:lnTo>
                <a:lnTo>
                  <a:pt x="0" y="770503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901961" y="7500172"/>
            <a:ext cx="309962" cy="288828"/>
          </a:xfrm>
          <a:custGeom>
            <a:avLst/>
            <a:gdLst/>
            <a:ahLst/>
            <a:cxnLst/>
            <a:rect r="r" b="b" t="t" l="l"/>
            <a:pathLst>
              <a:path h="288828" w="309962">
                <a:moveTo>
                  <a:pt x="0" y="0"/>
                </a:moveTo>
                <a:lnTo>
                  <a:pt x="309962" y="0"/>
                </a:lnTo>
                <a:lnTo>
                  <a:pt x="309962" y="288828"/>
                </a:lnTo>
                <a:lnTo>
                  <a:pt x="0" y="2888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true" rot="0">
            <a:off x="8874324" y="1065581"/>
            <a:ext cx="539352" cy="770503"/>
          </a:xfrm>
          <a:custGeom>
            <a:avLst/>
            <a:gdLst/>
            <a:ahLst/>
            <a:cxnLst/>
            <a:rect r="r" b="b" t="t" l="l"/>
            <a:pathLst>
              <a:path h="770503" w="539352">
                <a:moveTo>
                  <a:pt x="0" y="770503"/>
                </a:moveTo>
                <a:lnTo>
                  <a:pt x="539352" y="770503"/>
                </a:lnTo>
                <a:lnTo>
                  <a:pt x="539352" y="0"/>
                </a:lnTo>
                <a:lnTo>
                  <a:pt x="0" y="0"/>
                </a:lnTo>
                <a:lnTo>
                  <a:pt x="0" y="770503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144000" y="851494"/>
            <a:ext cx="309962" cy="288828"/>
          </a:xfrm>
          <a:custGeom>
            <a:avLst/>
            <a:gdLst/>
            <a:ahLst/>
            <a:cxnLst/>
            <a:rect r="r" b="b" t="t" l="l"/>
            <a:pathLst>
              <a:path h="288828" w="309962">
                <a:moveTo>
                  <a:pt x="0" y="0"/>
                </a:moveTo>
                <a:lnTo>
                  <a:pt x="309962" y="0"/>
                </a:lnTo>
                <a:lnTo>
                  <a:pt x="309962" y="288828"/>
                </a:lnTo>
                <a:lnTo>
                  <a:pt x="0" y="2888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041151" y="2680235"/>
            <a:ext cx="309962" cy="288828"/>
          </a:xfrm>
          <a:custGeom>
            <a:avLst/>
            <a:gdLst/>
            <a:ahLst/>
            <a:cxnLst/>
            <a:rect r="r" b="b" t="t" l="l"/>
            <a:pathLst>
              <a:path h="288828" w="309962">
                <a:moveTo>
                  <a:pt x="0" y="0"/>
                </a:moveTo>
                <a:lnTo>
                  <a:pt x="309962" y="0"/>
                </a:lnTo>
                <a:lnTo>
                  <a:pt x="309962" y="288828"/>
                </a:lnTo>
                <a:lnTo>
                  <a:pt x="0" y="2888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787110" y="2444746"/>
            <a:ext cx="309962" cy="288828"/>
          </a:xfrm>
          <a:custGeom>
            <a:avLst/>
            <a:gdLst/>
            <a:ahLst/>
            <a:cxnLst/>
            <a:rect r="r" b="b" t="t" l="l"/>
            <a:pathLst>
              <a:path h="288828" w="309962">
                <a:moveTo>
                  <a:pt x="0" y="0"/>
                </a:moveTo>
                <a:lnTo>
                  <a:pt x="309962" y="0"/>
                </a:lnTo>
                <a:lnTo>
                  <a:pt x="309962" y="288829"/>
                </a:lnTo>
                <a:lnTo>
                  <a:pt x="0" y="2888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324149" y="6689453"/>
            <a:ext cx="3735413" cy="3735413"/>
          </a:xfrm>
          <a:prstGeom prst="rect">
            <a:avLst/>
          </a:prstGeom>
        </p:spPr>
      </p:pic>
      <p:sp>
        <p:nvSpPr>
          <p:cNvPr name="Freeform 20" id="20"/>
          <p:cNvSpPr/>
          <p:nvPr/>
        </p:nvSpPr>
        <p:spPr>
          <a:xfrm flipH="true" flipV="true" rot="-4063068">
            <a:off x="290143" y="7329916"/>
            <a:ext cx="1477113" cy="1315974"/>
          </a:xfrm>
          <a:custGeom>
            <a:avLst/>
            <a:gdLst/>
            <a:ahLst/>
            <a:cxnLst/>
            <a:rect r="r" b="b" t="t" l="l"/>
            <a:pathLst>
              <a:path h="1315974" w="1477113">
                <a:moveTo>
                  <a:pt x="1477114" y="1315974"/>
                </a:moveTo>
                <a:lnTo>
                  <a:pt x="0" y="1315974"/>
                </a:lnTo>
                <a:lnTo>
                  <a:pt x="0" y="0"/>
                </a:lnTo>
                <a:lnTo>
                  <a:pt x="1477114" y="0"/>
                </a:lnTo>
                <a:lnTo>
                  <a:pt x="1477114" y="1315974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647461" y="2412886"/>
            <a:ext cx="539352" cy="770503"/>
          </a:xfrm>
          <a:custGeom>
            <a:avLst/>
            <a:gdLst/>
            <a:ahLst/>
            <a:cxnLst/>
            <a:rect r="r" b="b" t="t" l="l"/>
            <a:pathLst>
              <a:path h="770503" w="539352">
                <a:moveTo>
                  <a:pt x="0" y="0"/>
                </a:moveTo>
                <a:lnTo>
                  <a:pt x="539352" y="0"/>
                </a:lnTo>
                <a:lnTo>
                  <a:pt x="539352" y="770503"/>
                </a:lnTo>
                <a:lnTo>
                  <a:pt x="0" y="7705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635433" y="2177081"/>
            <a:ext cx="309962" cy="288828"/>
          </a:xfrm>
          <a:custGeom>
            <a:avLst/>
            <a:gdLst/>
            <a:ahLst/>
            <a:cxnLst/>
            <a:rect r="r" b="b" t="t" l="l"/>
            <a:pathLst>
              <a:path h="288828" w="309962">
                <a:moveTo>
                  <a:pt x="0" y="0"/>
                </a:moveTo>
                <a:lnTo>
                  <a:pt x="309962" y="0"/>
                </a:lnTo>
                <a:lnTo>
                  <a:pt x="309962" y="288829"/>
                </a:lnTo>
                <a:lnTo>
                  <a:pt x="0" y="2888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2484516" y="7987903"/>
            <a:ext cx="309962" cy="288828"/>
          </a:xfrm>
          <a:custGeom>
            <a:avLst/>
            <a:gdLst/>
            <a:ahLst/>
            <a:cxnLst/>
            <a:rect r="r" b="b" t="t" l="l"/>
            <a:pathLst>
              <a:path h="288828" w="309962">
                <a:moveTo>
                  <a:pt x="0" y="0"/>
                </a:moveTo>
                <a:lnTo>
                  <a:pt x="309962" y="0"/>
                </a:lnTo>
                <a:lnTo>
                  <a:pt x="309962" y="288828"/>
                </a:lnTo>
                <a:lnTo>
                  <a:pt x="0" y="2888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2031832" y="595498"/>
            <a:ext cx="309962" cy="288828"/>
          </a:xfrm>
          <a:custGeom>
            <a:avLst/>
            <a:gdLst/>
            <a:ahLst/>
            <a:cxnLst/>
            <a:rect r="r" b="b" t="t" l="l"/>
            <a:pathLst>
              <a:path h="288828" w="309962">
                <a:moveTo>
                  <a:pt x="0" y="0"/>
                </a:moveTo>
                <a:lnTo>
                  <a:pt x="309962" y="0"/>
                </a:lnTo>
                <a:lnTo>
                  <a:pt x="309962" y="288828"/>
                </a:lnTo>
                <a:lnTo>
                  <a:pt x="0" y="2888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480452" y="9641993"/>
            <a:ext cx="309962" cy="288828"/>
          </a:xfrm>
          <a:custGeom>
            <a:avLst/>
            <a:gdLst/>
            <a:ahLst/>
            <a:cxnLst/>
            <a:rect r="r" b="b" t="t" l="l"/>
            <a:pathLst>
              <a:path h="288828" w="309962">
                <a:moveTo>
                  <a:pt x="0" y="0"/>
                </a:moveTo>
                <a:lnTo>
                  <a:pt x="309962" y="0"/>
                </a:lnTo>
                <a:lnTo>
                  <a:pt x="309962" y="288829"/>
                </a:lnTo>
                <a:lnTo>
                  <a:pt x="0" y="2888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226411" y="9406505"/>
            <a:ext cx="309962" cy="288828"/>
          </a:xfrm>
          <a:custGeom>
            <a:avLst/>
            <a:gdLst/>
            <a:ahLst/>
            <a:cxnLst/>
            <a:rect r="r" b="b" t="t" l="l"/>
            <a:pathLst>
              <a:path h="288828" w="309962">
                <a:moveTo>
                  <a:pt x="0" y="0"/>
                </a:moveTo>
                <a:lnTo>
                  <a:pt x="309962" y="0"/>
                </a:lnTo>
                <a:lnTo>
                  <a:pt x="309962" y="288828"/>
                </a:lnTo>
                <a:lnTo>
                  <a:pt x="0" y="2888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1012161" y="865509"/>
            <a:ext cx="5098406" cy="4860676"/>
            <a:chOff x="0" y="0"/>
            <a:chExt cx="1304397" cy="124357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304397" cy="1243575"/>
            </a:xfrm>
            <a:custGeom>
              <a:avLst/>
              <a:gdLst/>
              <a:ahLst/>
              <a:cxnLst/>
              <a:rect r="r" b="b" t="t" l="l"/>
              <a:pathLst>
                <a:path h="1243575" w="1304397">
                  <a:moveTo>
                    <a:pt x="0" y="0"/>
                  </a:moveTo>
                  <a:lnTo>
                    <a:pt x="1304397" y="0"/>
                  </a:lnTo>
                  <a:lnTo>
                    <a:pt x="1304397" y="1243575"/>
                  </a:lnTo>
                  <a:lnTo>
                    <a:pt x="0" y="1243575"/>
                  </a:lnTo>
                  <a:close/>
                </a:path>
              </a:pathLst>
            </a:custGeom>
            <a:solidFill>
              <a:srgbClr val="D7A9E3">
                <a:alpha val="45882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28575"/>
              <a:ext cx="1304397" cy="1272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69047" y="1022395"/>
            <a:ext cx="5098406" cy="4860676"/>
            <a:chOff x="0" y="0"/>
            <a:chExt cx="1304397" cy="1243575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304397" cy="1243575"/>
            </a:xfrm>
            <a:custGeom>
              <a:avLst/>
              <a:gdLst/>
              <a:ahLst/>
              <a:cxnLst/>
              <a:rect r="r" b="b" t="t" l="l"/>
              <a:pathLst>
                <a:path h="1243575" w="1304397">
                  <a:moveTo>
                    <a:pt x="0" y="0"/>
                  </a:moveTo>
                  <a:lnTo>
                    <a:pt x="1304397" y="0"/>
                  </a:lnTo>
                  <a:lnTo>
                    <a:pt x="1304397" y="1243575"/>
                  </a:lnTo>
                  <a:lnTo>
                    <a:pt x="0" y="1243575"/>
                  </a:lnTo>
                  <a:close/>
                </a:path>
              </a:pathLst>
            </a:custGeom>
            <a:solidFill>
              <a:srgbClr val="D7A9E3">
                <a:alpha val="37647"/>
              </a:srgbClr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28575"/>
              <a:ext cx="1304397" cy="1272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799338" y="2543625"/>
            <a:ext cx="5661326" cy="1504445"/>
          </a:xfrm>
          <a:custGeom>
            <a:avLst/>
            <a:gdLst/>
            <a:ahLst/>
            <a:cxnLst/>
            <a:rect r="r" b="b" t="t" l="l"/>
            <a:pathLst>
              <a:path h="1504445" w="5661326">
                <a:moveTo>
                  <a:pt x="0" y="0"/>
                </a:moveTo>
                <a:lnTo>
                  <a:pt x="5661326" y="0"/>
                </a:lnTo>
                <a:lnTo>
                  <a:pt x="5661326" y="1504445"/>
                </a:lnTo>
                <a:lnTo>
                  <a:pt x="0" y="15044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6267453" y="6259341"/>
            <a:ext cx="7278822" cy="41092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Wat mag je verwachten?</a:t>
            </a:r>
          </a:p>
          <a:p>
            <a:pPr algn="l">
              <a:lnSpc>
                <a:spcPts val="3749"/>
              </a:lnSpc>
            </a:pP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Informatie over depressieve klachten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tijdens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en na de zwangerschap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Zelfhulp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Online chatbegeleiding 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(g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edurende 3 maanden, professionele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hulpverleners, kosteloos én anoniem)</a:t>
            </a:r>
          </a:p>
          <a:p>
            <a:pPr algn="l">
              <a:lnSpc>
                <a:spcPts val="3359"/>
              </a:lnSpc>
            </a:pPr>
          </a:p>
        </p:txBody>
      </p:sp>
      <p:sp>
        <p:nvSpPr>
          <p:cNvPr name="TextBox 35" id="35"/>
          <p:cNvSpPr txBox="true"/>
          <p:nvPr/>
        </p:nvSpPr>
        <p:spPr>
          <a:xfrm rot="0">
            <a:off x="7161616" y="3858588"/>
            <a:ext cx="6105757" cy="195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11"/>
              </a:lnSpc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Voelt de roze wolk</a:t>
            </a:r>
          </a:p>
          <a:p>
            <a:pPr algn="l">
              <a:lnSpc>
                <a:spcPts val="7811"/>
              </a:lnSpc>
              <a:spcBef>
                <a:spcPct val="0"/>
              </a:spcBef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eerder grijs?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71624" y="6502196"/>
            <a:ext cx="4152635" cy="422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Benieuwd? Doe de zelftest! </a:t>
            </a:r>
          </a:p>
        </p:txBody>
      </p:sp>
      <p:sp>
        <p:nvSpPr>
          <p:cNvPr name="Freeform 37" id="37"/>
          <p:cNvSpPr/>
          <p:nvPr/>
        </p:nvSpPr>
        <p:spPr>
          <a:xfrm flipH="false" flipV="false" rot="0">
            <a:off x="12281881" y="9493043"/>
            <a:ext cx="1910364" cy="751675"/>
          </a:xfrm>
          <a:custGeom>
            <a:avLst/>
            <a:gdLst/>
            <a:ahLst/>
            <a:cxnLst/>
            <a:rect r="r" b="b" t="t" l="l"/>
            <a:pathLst>
              <a:path h="751675" w="1910364">
                <a:moveTo>
                  <a:pt x="0" y="0"/>
                </a:moveTo>
                <a:lnTo>
                  <a:pt x="1910364" y="0"/>
                </a:lnTo>
                <a:lnTo>
                  <a:pt x="1910364" y="751675"/>
                </a:lnTo>
                <a:lnTo>
                  <a:pt x="0" y="7516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425" t="-16710" r="-17149" b="-28384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EA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52675" y="-249112"/>
            <a:ext cx="9402363" cy="10989511"/>
          </a:xfrm>
          <a:custGeom>
            <a:avLst/>
            <a:gdLst/>
            <a:ahLst/>
            <a:cxnLst/>
            <a:rect r="r" b="b" t="t" l="l"/>
            <a:pathLst>
              <a:path h="10989511" w="9402363">
                <a:moveTo>
                  <a:pt x="0" y="0"/>
                </a:moveTo>
                <a:lnTo>
                  <a:pt x="9402363" y="0"/>
                </a:lnTo>
                <a:lnTo>
                  <a:pt x="9402363" y="10989511"/>
                </a:lnTo>
                <a:lnTo>
                  <a:pt x="0" y="109895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691" t="-1858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243150" y="8510024"/>
            <a:ext cx="4055190" cy="4055190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67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40640" lIns="40640" bIns="40640" rIns="40640"/>
            <a:lstStyle/>
            <a:p>
              <a:pPr algn="ctr">
                <a:lnSpc>
                  <a:spcPts val="212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4764128" y="9309513"/>
            <a:ext cx="2853996" cy="725391"/>
          </a:xfrm>
          <a:custGeom>
            <a:avLst/>
            <a:gdLst/>
            <a:ahLst/>
            <a:cxnLst/>
            <a:rect r="r" b="b" t="t" l="l"/>
            <a:pathLst>
              <a:path h="725391" w="2853996">
                <a:moveTo>
                  <a:pt x="0" y="0"/>
                </a:moveTo>
                <a:lnTo>
                  <a:pt x="2853996" y="0"/>
                </a:lnTo>
                <a:lnTo>
                  <a:pt x="2853996" y="725391"/>
                </a:lnTo>
                <a:lnTo>
                  <a:pt x="0" y="7253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12469079" y="6710220"/>
            <a:ext cx="789721" cy="995048"/>
          </a:xfrm>
          <a:custGeom>
            <a:avLst/>
            <a:gdLst/>
            <a:ahLst/>
            <a:cxnLst/>
            <a:rect r="r" b="b" t="t" l="l"/>
            <a:pathLst>
              <a:path h="995048" w="789721">
                <a:moveTo>
                  <a:pt x="0" y="995048"/>
                </a:moveTo>
                <a:lnTo>
                  <a:pt x="789721" y="995048"/>
                </a:lnTo>
                <a:lnTo>
                  <a:pt x="789721" y="0"/>
                </a:lnTo>
                <a:lnTo>
                  <a:pt x="0" y="0"/>
                </a:lnTo>
                <a:lnTo>
                  <a:pt x="0" y="995048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063925" y="687285"/>
            <a:ext cx="278738" cy="286590"/>
          </a:xfrm>
          <a:custGeom>
            <a:avLst/>
            <a:gdLst/>
            <a:ahLst/>
            <a:cxnLst/>
            <a:rect r="r" b="b" t="t" l="l"/>
            <a:pathLst>
              <a:path h="286590" w="278738">
                <a:moveTo>
                  <a:pt x="0" y="0"/>
                </a:moveTo>
                <a:lnTo>
                  <a:pt x="278738" y="0"/>
                </a:lnTo>
                <a:lnTo>
                  <a:pt x="278738" y="286590"/>
                </a:lnTo>
                <a:lnTo>
                  <a:pt x="0" y="2865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301817" y="890055"/>
            <a:ext cx="278738" cy="286590"/>
          </a:xfrm>
          <a:custGeom>
            <a:avLst/>
            <a:gdLst/>
            <a:ahLst/>
            <a:cxnLst/>
            <a:rect r="r" b="b" t="t" l="l"/>
            <a:pathLst>
              <a:path h="286590" w="278738">
                <a:moveTo>
                  <a:pt x="0" y="0"/>
                </a:moveTo>
                <a:lnTo>
                  <a:pt x="278738" y="0"/>
                </a:lnTo>
                <a:lnTo>
                  <a:pt x="278738" y="286590"/>
                </a:lnTo>
                <a:lnTo>
                  <a:pt x="0" y="2865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301734" y="9464040"/>
            <a:ext cx="278738" cy="286590"/>
          </a:xfrm>
          <a:custGeom>
            <a:avLst/>
            <a:gdLst/>
            <a:ahLst/>
            <a:cxnLst/>
            <a:rect r="r" b="b" t="t" l="l"/>
            <a:pathLst>
              <a:path h="286590" w="278738">
                <a:moveTo>
                  <a:pt x="0" y="0"/>
                </a:moveTo>
                <a:lnTo>
                  <a:pt x="278738" y="0"/>
                </a:lnTo>
                <a:lnTo>
                  <a:pt x="278738" y="286590"/>
                </a:lnTo>
                <a:lnTo>
                  <a:pt x="0" y="2865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5400000">
            <a:off x="9246664" y="1073981"/>
            <a:ext cx="789721" cy="995048"/>
          </a:xfrm>
          <a:custGeom>
            <a:avLst/>
            <a:gdLst/>
            <a:ahLst/>
            <a:cxnLst/>
            <a:rect r="r" b="b" t="t" l="l"/>
            <a:pathLst>
              <a:path h="995048" w="789721">
                <a:moveTo>
                  <a:pt x="789721" y="0"/>
                </a:moveTo>
                <a:lnTo>
                  <a:pt x="0" y="0"/>
                </a:lnTo>
                <a:lnTo>
                  <a:pt x="0" y="995048"/>
                </a:lnTo>
                <a:lnTo>
                  <a:pt x="789721" y="995048"/>
                </a:lnTo>
                <a:lnTo>
                  <a:pt x="789721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140028" y="8305125"/>
            <a:ext cx="527043" cy="757624"/>
          </a:xfrm>
          <a:custGeom>
            <a:avLst/>
            <a:gdLst/>
            <a:ahLst/>
            <a:cxnLst/>
            <a:rect r="r" b="b" t="t" l="l"/>
            <a:pathLst>
              <a:path h="757624" w="527043">
                <a:moveTo>
                  <a:pt x="0" y="0"/>
                </a:moveTo>
                <a:lnTo>
                  <a:pt x="527043" y="0"/>
                </a:lnTo>
                <a:lnTo>
                  <a:pt x="527043" y="757624"/>
                </a:lnTo>
                <a:lnTo>
                  <a:pt x="0" y="7576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667071" y="3412757"/>
            <a:ext cx="278738" cy="286590"/>
          </a:xfrm>
          <a:custGeom>
            <a:avLst/>
            <a:gdLst/>
            <a:ahLst/>
            <a:cxnLst/>
            <a:rect r="r" b="b" t="t" l="l"/>
            <a:pathLst>
              <a:path h="286590" w="278738">
                <a:moveTo>
                  <a:pt x="0" y="0"/>
                </a:moveTo>
                <a:lnTo>
                  <a:pt x="278738" y="0"/>
                </a:lnTo>
                <a:lnTo>
                  <a:pt x="278738" y="286590"/>
                </a:lnTo>
                <a:lnTo>
                  <a:pt x="0" y="2865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701277" y="30480"/>
            <a:ext cx="527043" cy="757624"/>
          </a:xfrm>
          <a:custGeom>
            <a:avLst/>
            <a:gdLst/>
            <a:ahLst/>
            <a:cxnLst/>
            <a:rect r="r" b="b" t="t" l="l"/>
            <a:pathLst>
              <a:path h="757624" w="527043">
                <a:moveTo>
                  <a:pt x="0" y="0"/>
                </a:moveTo>
                <a:lnTo>
                  <a:pt x="527043" y="0"/>
                </a:lnTo>
                <a:lnTo>
                  <a:pt x="527043" y="757624"/>
                </a:lnTo>
                <a:lnTo>
                  <a:pt x="0" y="7576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9163902" y="7207744"/>
            <a:ext cx="527043" cy="757624"/>
          </a:xfrm>
          <a:custGeom>
            <a:avLst/>
            <a:gdLst/>
            <a:ahLst/>
            <a:cxnLst/>
            <a:rect r="r" b="b" t="t" l="l"/>
            <a:pathLst>
              <a:path h="757624" w="527043">
                <a:moveTo>
                  <a:pt x="527043" y="0"/>
                </a:moveTo>
                <a:lnTo>
                  <a:pt x="0" y="0"/>
                </a:lnTo>
                <a:lnTo>
                  <a:pt x="0" y="757624"/>
                </a:lnTo>
                <a:lnTo>
                  <a:pt x="527043" y="757624"/>
                </a:lnTo>
                <a:lnTo>
                  <a:pt x="527043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355166" y="7004974"/>
            <a:ext cx="278738" cy="286590"/>
          </a:xfrm>
          <a:custGeom>
            <a:avLst/>
            <a:gdLst/>
            <a:ahLst/>
            <a:cxnLst/>
            <a:rect r="r" b="b" t="t" l="l"/>
            <a:pathLst>
              <a:path h="286590" w="278738">
                <a:moveTo>
                  <a:pt x="0" y="0"/>
                </a:moveTo>
                <a:lnTo>
                  <a:pt x="278738" y="0"/>
                </a:lnTo>
                <a:lnTo>
                  <a:pt x="278738" y="286590"/>
                </a:lnTo>
                <a:lnTo>
                  <a:pt x="0" y="2865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332440" y="6701981"/>
            <a:ext cx="3635916" cy="3635916"/>
          </a:xfrm>
          <a:prstGeom prst="rect">
            <a:avLst/>
          </a:prstGeom>
        </p:spPr>
      </p:pic>
      <p:sp>
        <p:nvSpPr>
          <p:cNvPr name="Freeform 18" id="18"/>
          <p:cNvSpPr/>
          <p:nvPr/>
        </p:nvSpPr>
        <p:spPr>
          <a:xfrm flipH="true" flipV="true" rot="-4063068">
            <a:off x="290143" y="7329916"/>
            <a:ext cx="1477113" cy="1315974"/>
          </a:xfrm>
          <a:custGeom>
            <a:avLst/>
            <a:gdLst/>
            <a:ahLst/>
            <a:cxnLst/>
            <a:rect r="r" b="b" t="t" l="l"/>
            <a:pathLst>
              <a:path h="1315974" w="1477113">
                <a:moveTo>
                  <a:pt x="1477114" y="1315974"/>
                </a:moveTo>
                <a:lnTo>
                  <a:pt x="0" y="1315974"/>
                </a:lnTo>
                <a:lnTo>
                  <a:pt x="0" y="0"/>
                </a:lnTo>
                <a:lnTo>
                  <a:pt x="1477114" y="0"/>
                </a:lnTo>
                <a:lnTo>
                  <a:pt x="1477114" y="1315974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917591" y="973875"/>
            <a:ext cx="527043" cy="757624"/>
          </a:xfrm>
          <a:custGeom>
            <a:avLst/>
            <a:gdLst/>
            <a:ahLst/>
            <a:cxnLst/>
            <a:rect r="r" b="b" t="t" l="l"/>
            <a:pathLst>
              <a:path h="757624" w="527043">
                <a:moveTo>
                  <a:pt x="0" y="0"/>
                </a:moveTo>
                <a:lnTo>
                  <a:pt x="527043" y="0"/>
                </a:lnTo>
                <a:lnTo>
                  <a:pt x="527043" y="757624"/>
                </a:lnTo>
                <a:lnTo>
                  <a:pt x="0" y="7576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28700" y="9528914"/>
            <a:ext cx="278738" cy="286590"/>
          </a:xfrm>
          <a:custGeom>
            <a:avLst/>
            <a:gdLst/>
            <a:ahLst/>
            <a:cxnLst/>
            <a:rect r="r" b="b" t="t" l="l"/>
            <a:pathLst>
              <a:path h="286590" w="278738">
                <a:moveTo>
                  <a:pt x="0" y="0"/>
                </a:moveTo>
                <a:lnTo>
                  <a:pt x="278738" y="0"/>
                </a:lnTo>
                <a:lnTo>
                  <a:pt x="278738" y="286589"/>
                </a:lnTo>
                <a:lnTo>
                  <a:pt x="0" y="2865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0">
            <a:off x="15743703" y="2941722"/>
            <a:ext cx="527043" cy="757624"/>
          </a:xfrm>
          <a:custGeom>
            <a:avLst/>
            <a:gdLst/>
            <a:ahLst/>
            <a:cxnLst/>
            <a:rect r="r" b="b" t="t" l="l"/>
            <a:pathLst>
              <a:path h="757624" w="527043">
                <a:moveTo>
                  <a:pt x="527042" y="0"/>
                </a:moveTo>
                <a:lnTo>
                  <a:pt x="0" y="0"/>
                </a:lnTo>
                <a:lnTo>
                  <a:pt x="0" y="757625"/>
                </a:lnTo>
                <a:lnTo>
                  <a:pt x="527042" y="757625"/>
                </a:lnTo>
                <a:lnTo>
                  <a:pt x="527042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5934966" y="2738953"/>
            <a:ext cx="278738" cy="286590"/>
          </a:xfrm>
          <a:custGeom>
            <a:avLst/>
            <a:gdLst/>
            <a:ahLst/>
            <a:cxnLst/>
            <a:rect r="r" b="b" t="t" l="l"/>
            <a:pathLst>
              <a:path h="286590" w="278738">
                <a:moveTo>
                  <a:pt x="0" y="0"/>
                </a:moveTo>
                <a:lnTo>
                  <a:pt x="278738" y="0"/>
                </a:lnTo>
                <a:lnTo>
                  <a:pt x="278738" y="286589"/>
                </a:lnTo>
                <a:lnTo>
                  <a:pt x="0" y="2865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true" rot="0">
            <a:off x="1391391" y="5270259"/>
            <a:ext cx="789721" cy="995048"/>
          </a:xfrm>
          <a:custGeom>
            <a:avLst/>
            <a:gdLst/>
            <a:ahLst/>
            <a:cxnLst/>
            <a:rect r="r" b="b" t="t" l="l"/>
            <a:pathLst>
              <a:path h="995048" w="789721">
                <a:moveTo>
                  <a:pt x="0" y="995049"/>
                </a:moveTo>
                <a:lnTo>
                  <a:pt x="789721" y="995049"/>
                </a:lnTo>
                <a:lnTo>
                  <a:pt x="789721" y="0"/>
                </a:lnTo>
                <a:lnTo>
                  <a:pt x="0" y="0"/>
                </a:lnTo>
                <a:lnTo>
                  <a:pt x="0" y="995049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1012161" y="865509"/>
            <a:ext cx="5098406" cy="4860676"/>
            <a:chOff x="0" y="0"/>
            <a:chExt cx="1304397" cy="124357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304397" cy="1243575"/>
            </a:xfrm>
            <a:custGeom>
              <a:avLst/>
              <a:gdLst/>
              <a:ahLst/>
              <a:cxnLst/>
              <a:rect r="r" b="b" t="t" l="l"/>
              <a:pathLst>
                <a:path h="1243575" w="1304397">
                  <a:moveTo>
                    <a:pt x="0" y="0"/>
                  </a:moveTo>
                  <a:lnTo>
                    <a:pt x="1304397" y="0"/>
                  </a:lnTo>
                  <a:lnTo>
                    <a:pt x="1304397" y="1243575"/>
                  </a:lnTo>
                  <a:lnTo>
                    <a:pt x="0" y="1243575"/>
                  </a:lnTo>
                  <a:close/>
                </a:path>
              </a:pathLst>
            </a:custGeom>
            <a:solidFill>
              <a:srgbClr val="FF8674">
                <a:alpha val="45882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28575"/>
              <a:ext cx="1304397" cy="1272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169047" y="1022395"/>
            <a:ext cx="5098406" cy="4860676"/>
            <a:chOff x="0" y="0"/>
            <a:chExt cx="1304397" cy="124357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304397" cy="1243575"/>
            </a:xfrm>
            <a:custGeom>
              <a:avLst/>
              <a:gdLst/>
              <a:ahLst/>
              <a:cxnLst/>
              <a:rect r="r" b="b" t="t" l="l"/>
              <a:pathLst>
                <a:path h="1243575" w="1304397">
                  <a:moveTo>
                    <a:pt x="0" y="0"/>
                  </a:moveTo>
                  <a:lnTo>
                    <a:pt x="1304397" y="0"/>
                  </a:lnTo>
                  <a:lnTo>
                    <a:pt x="1304397" y="1243575"/>
                  </a:lnTo>
                  <a:lnTo>
                    <a:pt x="0" y="1243575"/>
                  </a:lnTo>
                  <a:close/>
                </a:path>
              </a:pathLst>
            </a:custGeom>
            <a:solidFill>
              <a:srgbClr val="FF8674">
                <a:alpha val="37647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28575"/>
              <a:ext cx="1304397" cy="1272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1208757" y="2425383"/>
            <a:ext cx="4705213" cy="1740929"/>
          </a:xfrm>
          <a:custGeom>
            <a:avLst/>
            <a:gdLst/>
            <a:ahLst/>
            <a:cxnLst/>
            <a:rect r="r" b="b" t="t" l="l"/>
            <a:pathLst>
              <a:path h="1740929" w="4705213">
                <a:moveTo>
                  <a:pt x="0" y="0"/>
                </a:moveTo>
                <a:lnTo>
                  <a:pt x="4705213" y="0"/>
                </a:lnTo>
                <a:lnTo>
                  <a:pt x="4705213" y="1740929"/>
                </a:lnTo>
                <a:lnTo>
                  <a:pt x="0" y="174092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7161616" y="3858588"/>
            <a:ext cx="4043826" cy="195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11"/>
              </a:lnSpc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Vragen over</a:t>
            </a:r>
          </a:p>
          <a:p>
            <a:pPr algn="l">
              <a:lnSpc>
                <a:spcPts val="7811"/>
              </a:lnSpc>
              <a:spcBef>
                <a:spcPct val="0"/>
              </a:spcBef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gokken?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267453" y="6616496"/>
            <a:ext cx="6061936" cy="3642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Wat mag je verwachten?</a:t>
            </a:r>
          </a:p>
          <a:p>
            <a:pPr algn="l">
              <a:lnSpc>
                <a:spcPts val="3749"/>
              </a:lnSpc>
            </a:pP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Informatie over gokken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Zelfhulp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Online chatbegeleiding 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(g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edurende 3 maanden, professionele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hulpverleners, kosteloos én anoniem)</a:t>
            </a:r>
          </a:p>
          <a:p>
            <a:pPr algn="l">
              <a:lnSpc>
                <a:spcPts val="3359"/>
              </a:lnSpc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371624" y="6502196"/>
            <a:ext cx="4152635" cy="422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Benieuwd? Doe de zelftest! </a:t>
            </a:r>
          </a:p>
        </p:txBody>
      </p:sp>
      <p:sp>
        <p:nvSpPr>
          <p:cNvPr name="Freeform 34" id="34"/>
          <p:cNvSpPr/>
          <p:nvPr/>
        </p:nvSpPr>
        <p:spPr>
          <a:xfrm flipH="false" flipV="false" rot="0">
            <a:off x="12281881" y="9493043"/>
            <a:ext cx="1910364" cy="751675"/>
          </a:xfrm>
          <a:custGeom>
            <a:avLst/>
            <a:gdLst/>
            <a:ahLst/>
            <a:cxnLst/>
            <a:rect r="r" b="b" t="t" l="l"/>
            <a:pathLst>
              <a:path h="751675" w="1910364">
                <a:moveTo>
                  <a:pt x="0" y="0"/>
                </a:moveTo>
                <a:lnTo>
                  <a:pt x="1910364" y="0"/>
                </a:lnTo>
                <a:lnTo>
                  <a:pt x="1910364" y="751675"/>
                </a:lnTo>
                <a:lnTo>
                  <a:pt x="0" y="7516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425" t="-16710" r="-17149" b="-28384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5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48981" y="-27906"/>
            <a:ext cx="7019915" cy="10287000"/>
          </a:xfrm>
          <a:custGeom>
            <a:avLst/>
            <a:gdLst/>
            <a:ahLst/>
            <a:cxnLst/>
            <a:rect r="r" b="b" t="t" l="l"/>
            <a:pathLst>
              <a:path h="10287000" w="7019915">
                <a:moveTo>
                  <a:pt x="0" y="0"/>
                </a:moveTo>
                <a:lnTo>
                  <a:pt x="7019915" y="0"/>
                </a:lnTo>
                <a:lnTo>
                  <a:pt x="701991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2475" t="0" r="-41108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232810" y="8510024"/>
            <a:ext cx="4055190" cy="4055190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BAF9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40640" lIns="40640" bIns="40640" rIns="40640"/>
            <a:lstStyle/>
            <a:p>
              <a:pPr algn="ctr">
                <a:lnSpc>
                  <a:spcPts val="212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4753788" y="9309513"/>
            <a:ext cx="2853996" cy="725391"/>
          </a:xfrm>
          <a:custGeom>
            <a:avLst/>
            <a:gdLst/>
            <a:ahLst/>
            <a:cxnLst/>
            <a:rect r="r" b="b" t="t" l="l"/>
            <a:pathLst>
              <a:path h="725391" w="2853996">
                <a:moveTo>
                  <a:pt x="0" y="0"/>
                </a:moveTo>
                <a:lnTo>
                  <a:pt x="2853996" y="0"/>
                </a:lnTo>
                <a:lnTo>
                  <a:pt x="2853996" y="725391"/>
                </a:lnTo>
                <a:lnTo>
                  <a:pt x="0" y="7253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10303494" y="7180757"/>
            <a:ext cx="784896" cy="968038"/>
          </a:xfrm>
          <a:custGeom>
            <a:avLst/>
            <a:gdLst/>
            <a:ahLst/>
            <a:cxnLst/>
            <a:rect r="r" b="b" t="t" l="l"/>
            <a:pathLst>
              <a:path h="968038" w="784896">
                <a:moveTo>
                  <a:pt x="0" y="0"/>
                </a:moveTo>
                <a:lnTo>
                  <a:pt x="784896" y="0"/>
                </a:lnTo>
                <a:lnTo>
                  <a:pt x="784896" y="968038"/>
                </a:lnTo>
                <a:lnTo>
                  <a:pt x="0" y="9680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907752" y="473312"/>
            <a:ext cx="481333" cy="699295"/>
          </a:xfrm>
          <a:custGeom>
            <a:avLst/>
            <a:gdLst/>
            <a:ahLst/>
            <a:cxnLst/>
            <a:rect r="r" b="b" t="t" l="l"/>
            <a:pathLst>
              <a:path h="699295" w="481333">
                <a:moveTo>
                  <a:pt x="0" y="0"/>
                </a:moveTo>
                <a:lnTo>
                  <a:pt x="481333" y="0"/>
                </a:lnTo>
                <a:lnTo>
                  <a:pt x="481333" y="699296"/>
                </a:lnTo>
                <a:lnTo>
                  <a:pt x="0" y="6992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244031" y="5787550"/>
            <a:ext cx="284590" cy="273851"/>
          </a:xfrm>
          <a:custGeom>
            <a:avLst/>
            <a:gdLst/>
            <a:ahLst/>
            <a:cxnLst/>
            <a:rect r="r" b="b" t="t" l="l"/>
            <a:pathLst>
              <a:path h="273851" w="284590">
                <a:moveTo>
                  <a:pt x="0" y="0"/>
                </a:moveTo>
                <a:lnTo>
                  <a:pt x="284591" y="0"/>
                </a:lnTo>
                <a:lnTo>
                  <a:pt x="284591" y="273851"/>
                </a:lnTo>
                <a:lnTo>
                  <a:pt x="0" y="2738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244031" y="2646519"/>
            <a:ext cx="284590" cy="273851"/>
          </a:xfrm>
          <a:custGeom>
            <a:avLst/>
            <a:gdLst/>
            <a:ahLst/>
            <a:cxnLst/>
            <a:rect r="r" b="b" t="t" l="l"/>
            <a:pathLst>
              <a:path h="273851" w="284590">
                <a:moveTo>
                  <a:pt x="0" y="0"/>
                </a:moveTo>
                <a:lnTo>
                  <a:pt x="284591" y="0"/>
                </a:lnTo>
                <a:lnTo>
                  <a:pt x="284591" y="273851"/>
                </a:lnTo>
                <a:lnTo>
                  <a:pt x="0" y="2738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813212" y="2646519"/>
            <a:ext cx="284590" cy="273851"/>
          </a:xfrm>
          <a:custGeom>
            <a:avLst/>
            <a:gdLst/>
            <a:ahLst/>
            <a:cxnLst/>
            <a:rect r="r" b="b" t="t" l="l"/>
            <a:pathLst>
              <a:path h="273851" w="284590">
                <a:moveTo>
                  <a:pt x="0" y="0"/>
                </a:moveTo>
                <a:lnTo>
                  <a:pt x="284590" y="0"/>
                </a:lnTo>
                <a:lnTo>
                  <a:pt x="284590" y="273851"/>
                </a:lnTo>
                <a:lnTo>
                  <a:pt x="0" y="2738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528622" y="2372668"/>
            <a:ext cx="284590" cy="273851"/>
          </a:xfrm>
          <a:custGeom>
            <a:avLst/>
            <a:gdLst/>
            <a:ahLst/>
            <a:cxnLst/>
            <a:rect r="r" b="b" t="t" l="l"/>
            <a:pathLst>
              <a:path h="273851" w="284590">
                <a:moveTo>
                  <a:pt x="0" y="0"/>
                </a:moveTo>
                <a:lnTo>
                  <a:pt x="284590" y="0"/>
                </a:lnTo>
                <a:lnTo>
                  <a:pt x="284590" y="273851"/>
                </a:lnTo>
                <a:lnTo>
                  <a:pt x="0" y="2738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414376" y="9130709"/>
            <a:ext cx="517637" cy="752038"/>
          </a:xfrm>
          <a:custGeom>
            <a:avLst/>
            <a:gdLst/>
            <a:ahLst/>
            <a:cxnLst/>
            <a:rect r="r" b="b" t="t" l="l"/>
            <a:pathLst>
              <a:path h="752038" w="517637">
                <a:moveTo>
                  <a:pt x="0" y="0"/>
                </a:moveTo>
                <a:lnTo>
                  <a:pt x="517637" y="0"/>
                </a:lnTo>
                <a:lnTo>
                  <a:pt x="517637" y="752039"/>
                </a:lnTo>
                <a:lnTo>
                  <a:pt x="0" y="7520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414376" y="8864478"/>
            <a:ext cx="284590" cy="273851"/>
          </a:xfrm>
          <a:custGeom>
            <a:avLst/>
            <a:gdLst/>
            <a:ahLst/>
            <a:cxnLst/>
            <a:rect r="r" b="b" t="t" l="l"/>
            <a:pathLst>
              <a:path h="273851" w="284590">
                <a:moveTo>
                  <a:pt x="0" y="0"/>
                </a:moveTo>
                <a:lnTo>
                  <a:pt x="284590" y="0"/>
                </a:lnTo>
                <a:lnTo>
                  <a:pt x="284590" y="273851"/>
                </a:lnTo>
                <a:lnTo>
                  <a:pt x="0" y="2738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923624" y="4303323"/>
            <a:ext cx="284590" cy="273851"/>
          </a:xfrm>
          <a:custGeom>
            <a:avLst/>
            <a:gdLst/>
            <a:ahLst/>
            <a:cxnLst/>
            <a:rect r="r" b="b" t="t" l="l"/>
            <a:pathLst>
              <a:path h="273851" w="284590">
                <a:moveTo>
                  <a:pt x="0" y="0"/>
                </a:moveTo>
                <a:lnTo>
                  <a:pt x="284590" y="0"/>
                </a:lnTo>
                <a:lnTo>
                  <a:pt x="284590" y="273851"/>
                </a:lnTo>
                <a:lnTo>
                  <a:pt x="0" y="2738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639034" y="4577174"/>
            <a:ext cx="284590" cy="273851"/>
          </a:xfrm>
          <a:custGeom>
            <a:avLst/>
            <a:gdLst/>
            <a:ahLst/>
            <a:cxnLst/>
            <a:rect r="r" b="b" t="t" l="l"/>
            <a:pathLst>
              <a:path h="273851" w="284590">
                <a:moveTo>
                  <a:pt x="0" y="0"/>
                </a:moveTo>
                <a:lnTo>
                  <a:pt x="284590" y="0"/>
                </a:lnTo>
                <a:lnTo>
                  <a:pt x="284590" y="273851"/>
                </a:lnTo>
                <a:lnTo>
                  <a:pt x="0" y="2738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667570" y="1996649"/>
            <a:ext cx="284590" cy="273851"/>
          </a:xfrm>
          <a:custGeom>
            <a:avLst/>
            <a:gdLst/>
            <a:ahLst/>
            <a:cxnLst/>
            <a:rect r="r" b="b" t="t" l="l"/>
            <a:pathLst>
              <a:path h="273851" w="284590">
                <a:moveTo>
                  <a:pt x="0" y="0"/>
                </a:moveTo>
                <a:lnTo>
                  <a:pt x="284590" y="0"/>
                </a:lnTo>
                <a:lnTo>
                  <a:pt x="284590" y="273851"/>
                </a:lnTo>
                <a:lnTo>
                  <a:pt x="0" y="2738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337443" y="6757018"/>
            <a:ext cx="3575875" cy="3575875"/>
          </a:xfrm>
          <a:prstGeom prst="rect">
            <a:avLst/>
          </a:prstGeom>
        </p:spPr>
      </p:pic>
      <p:sp>
        <p:nvSpPr>
          <p:cNvPr name="Freeform 19" id="19"/>
          <p:cNvSpPr/>
          <p:nvPr/>
        </p:nvSpPr>
        <p:spPr>
          <a:xfrm flipH="true" flipV="true" rot="-4063068">
            <a:off x="290143" y="7329916"/>
            <a:ext cx="1477113" cy="1315974"/>
          </a:xfrm>
          <a:custGeom>
            <a:avLst/>
            <a:gdLst/>
            <a:ahLst/>
            <a:cxnLst/>
            <a:rect r="r" b="b" t="t" l="l"/>
            <a:pathLst>
              <a:path h="1315974" w="1477113">
                <a:moveTo>
                  <a:pt x="1477114" y="1315974"/>
                </a:moveTo>
                <a:lnTo>
                  <a:pt x="0" y="1315974"/>
                </a:lnTo>
                <a:lnTo>
                  <a:pt x="0" y="0"/>
                </a:lnTo>
                <a:lnTo>
                  <a:pt x="1477114" y="0"/>
                </a:lnTo>
                <a:lnTo>
                  <a:pt x="1477114" y="1315974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17796" y="1894480"/>
            <a:ext cx="517637" cy="752038"/>
          </a:xfrm>
          <a:custGeom>
            <a:avLst/>
            <a:gdLst/>
            <a:ahLst/>
            <a:cxnLst/>
            <a:rect r="r" b="b" t="t" l="l"/>
            <a:pathLst>
              <a:path h="752038" w="517637">
                <a:moveTo>
                  <a:pt x="0" y="0"/>
                </a:moveTo>
                <a:lnTo>
                  <a:pt x="517637" y="0"/>
                </a:lnTo>
                <a:lnTo>
                  <a:pt x="517637" y="752039"/>
                </a:lnTo>
                <a:lnTo>
                  <a:pt x="0" y="7520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01549" y="1658062"/>
            <a:ext cx="284590" cy="273851"/>
          </a:xfrm>
          <a:custGeom>
            <a:avLst/>
            <a:gdLst/>
            <a:ahLst/>
            <a:cxnLst/>
            <a:rect r="r" b="b" t="t" l="l"/>
            <a:pathLst>
              <a:path h="273851" w="284590">
                <a:moveTo>
                  <a:pt x="0" y="0"/>
                </a:moveTo>
                <a:lnTo>
                  <a:pt x="284590" y="0"/>
                </a:lnTo>
                <a:lnTo>
                  <a:pt x="284590" y="273851"/>
                </a:lnTo>
                <a:lnTo>
                  <a:pt x="0" y="2738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2967548" y="9587705"/>
            <a:ext cx="481333" cy="699295"/>
          </a:xfrm>
          <a:custGeom>
            <a:avLst/>
            <a:gdLst/>
            <a:ahLst/>
            <a:cxnLst/>
            <a:rect r="r" b="b" t="t" l="l"/>
            <a:pathLst>
              <a:path h="699295" w="481333">
                <a:moveTo>
                  <a:pt x="0" y="0"/>
                </a:moveTo>
                <a:lnTo>
                  <a:pt x="481333" y="0"/>
                </a:lnTo>
                <a:lnTo>
                  <a:pt x="481333" y="699295"/>
                </a:lnTo>
                <a:lnTo>
                  <a:pt x="0" y="6992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5400000">
            <a:off x="3119729" y="-403154"/>
            <a:ext cx="784896" cy="968038"/>
          </a:xfrm>
          <a:custGeom>
            <a:avLst/>
            <a:gdLst/>
            <a:ahLst/>
            <a:cxnLst/>
            <a:rect r="r" b="b" t="t" l="l"/>
            <a:pathLst>
              <a:path h="968038" w="784896">
                <a:moveTo>
                  <a:pt x="0" y="0"/>
                </a:moveTo>
                <a:lnTo>
                  <a:pt x="784896" y="0"/>
                </a:lnTo>
                <a:lnTo>
                  <a:pt x="784896" y="968038"/>
                </a:lnTo>
                <a:lnTo>
                  <a:pt x="0" y="9680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467231" y="9398357"/>
            <a:ext cx="284590" cy="273851"/>
          </a:xfrm>
          <a:custGeom>
            <a:avLst/>
            <a:gdLst/>
            <a:ahLst/>
            <a:cxnLst/>
            <a:rect r="r" b="b" t="t" l="l"/>
            <a:pathLst>
              <a:path h="273851" w="284590">
                <a:moveTo>
                  <a:pt x="0" y="0"/>
                </a:moveTo>
                <a:lnTo>
                  <a:pt x="284591" y="0"/>
                </a:lnTo>
                <a:lnTo>
                  <a:pt x="284591" y="273851"/>
                </a:lnTo>
                <a:lnTo>
                  <a:pt x="0" y="2738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012161" y="865509"/>
            <a:ext cx="5098406" cy="4860676"/>
            <a:chOff x="0" y="0"/>
            <a:chExt cx="1304397" cy="124357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304397" cy="1243575"/>
            </a:xfrm>
            <a:custGeom>
              <a:avLst/>
              <a:gdLst/>
              <a:ahLst/>
              <a:cxnLst/>
              <a:rect r="r" b="b" t="t" l="l"/>
              <a:pathLst>
                <a:path h="1243575" w="1304397">
                  <a:moveTo>
                    <a:pt x="0" y="0"/>
                  </a:moveTo>
                  <a:lnTo>
                    <a:pt x="1304397" y="0"/>
                  </a:lnTo>
                  <a:lnTo>
                    <a:pt x="1304397" y="1243575"/>
                  </a:lnTo>
                  <a:lnTo>
                    <a:pt x="0" y="1243575"/>
                  </a:lnTo>
                  <a:close/>
                </a:path>
              </a:pathLst>
            </a:custGeom>
            <a:solidFill>
              <a:srgbClr val="DBAF9B">
                <a:alpha val="45882"/>
              </a:srgbClr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1304397" cy="1272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169047" y="1022395"/>
            <a:ext cx="5098406" cy="4860676"/>
            <a:chOff x="0" y="0"/>
            <a:chExt cx="1304397" cy="1243575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304397" cy="1243575"/>
            </a:xfrm>
            <a:custGeom>
              <a:avLst/>
              <a:gdLst/>
              <a:ahLst/>
              <a:cxnLst/>
              <a:rect r="r" b="b" t="t" l="l"/>
              <a:pathLst>
                <a:path h="1243575" w="1304397">
                  <a:moveTo>
                    <a:pt x="0" y="0"/>
                  </a:moveTo>
                  <a:lnTo>
                    <a:pt x="1304397" y="0"/>
                  </a:lnTo>
                  <a:lnTo>
                    <a:pt x="1304397" y="1243575"/>
                  </a:lnTo>
                  <a:lnTo>
                    <a:pt x="0" y="1243575"/>
                  </a:lnTo>
                  <a:close/>
                </a:path>
              </a:pathLst>
            </a:custGeom>
            <a:solidFill>
              <a:srgbClr val="DBAF9B">
                <a:alpha val="37647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1304397" cy="1272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1169047" y="2509593"/>
            <a:ext cx="4905307" cy="1635102"/>
          </a:xfrm>
          <a:custGeom>
            <a:avLst/>
            <a:gdLst/>
            <a:ahLst/>
            <a:cxnLst/>
            <a:rect r="r" b="b" t="t" l="l"/>
            <a:pathLst>
              <a:path h="1635102" w="4905307">
                <a:moveTo>
                  <a:pt x="0" y="0"/>
                </a:moveTo>
                <a:lnTo>
                  <a:pt x="4905307" y="0"/>
                </a:lnTo>
                <a:lnTo>
                  <a:pt x="4905307" y="1635103"/>
                </a:lnTo>
                <a:lnTo>
                  <a:pt x="0" y="163510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371624" y="6502196"/>
            <a:ext cx="4152635" cy="422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Benieuwd? Doe de zelftest! 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161616" y="3858588"/>
            <a:ext cx="4919597" cy="195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11"/>
              </a:lnSpc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Voel jij je soms </a:t>
            </a:r>
          </a:p>
          <a:p>
            <a:pPr algn="l">
              <a:lnSpc>
                <a:spcPts val="7811"/>
              </a:lnSpc>
              <a:spcBef>
                <a:spcPct val="0"/>
              </a:spcBef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ook angstig?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6267453" y="6616496"/>
            <a:ext cx="6061936" cy="3642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Wat mag je verwachten?</a:t>
            </a:r>
          </a:p>
          <a:p>
            <a:pPr algn="l">
              <a:lnSpc>
                <a:spcPts val="3749"/>
              </a:lnSpc>
            </a:pP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Informatie over angst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Zelfhulp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Online chatbegeleiding 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(g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edurende 3 maanden, professionele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hulpverleners, kosteloos én anoniem)</a:t>
            </a:r>
          </a:p>
          <a:p>
            <a:pPr algn="l">
              <a:lnSpc>
                <a:spcPts val="3359"/>
              </a:lnSpc>
            </a:pPr>
          </a:p>
        </p:txBody>
      </p:sp>
      <p:sp>
        <p:nvSpPr>
          <p:cNvPr name="Freeform 35" id="35"/>
          <p:cNvSpPr/>
          <p:nvPr/>
        </p:nvSpPr>
        <p:spPr>
          <a:xfrm flipH="false" flipV="false" rot="0">
            <a:off x="12281881" y="9493043"/>
            <a:ext cx="1910364" cy="751675"/>
          </a:xfrm>
          <a:custGeom>
            <a:avLst/>
            <a:gdLst/>
            <a:ahLst/>
            <a:cxnLst/>
            <a:rect r="r" b="b" t="t" l="l"/>
            <a:pathLst>
              <a:path h="751675" w="1910364">
                <a:moveTo>
                  <a:pt x="0" y="0"/>
                </a:moveTo>
                <a:lnTo>
                  <a:pt x="1910364" y="0"/>
                </a:lnTo>
                <a:lnTo>
                  <a:pt x="1910364" y="751675"/>
                </a:lnTo>
                <a:lnTo>
                  <a:pt x="0" y="7516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425" t="-16710" r="-17149" b="-28384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E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33704" y="0"/>
            <a:ext cx="6825357" cy="10336133"/>
          </a:xfrm>
          <a:custGeom>
            <a:avLst/>
            <a:gdLst/>
            <a:ahLst/>
            <a:cxnLst/>
            <a:rect r="r" b="b" t="t" l="l"/>
            <a:pathLst>
              <a:path h="10336133" w="6825357">
                <a:moveTo>
                  <a:pt x="0" y="0"/>
                </a:moveTo>
                <a:lnTo>
                  <a:pt x="6825357" y="0"/>
                </a:lnTo>
                <a:lnTo>
                  <a:pt x="6825357" y="10336133"/>
                </a:lnTo>
                <a:lnTo>
                  <a:pt x="0" y="103361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6746" t="0" r="-70551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232810" y="8464304"/>
            <a:ext cx="4055190" cy="4055190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5C3F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40640" lIns="40640" bIns="40640" rIns="40640"/>
            <a:lstStyle/>
            <a:p>
              <a:pPr algn="ctr">
                <a:lnSpc>
                  <a:spcPts val="212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4753788" y="9263793"/>
            <a:ext cx="2853996" cy="725391"/>
          </a:xfrm>
          <a:custGeom>
            <a:avLst/>
            <a:gdLst/>
            <a:ahLst/>
            <a:cxnLst/>
            <a:rect r="r" b="b" t="t" l="l"/>
            <a:pathLst>
              <a:path h="725391" w="2853996">
                <a:moveTo>
                  <a:pt x="0" y="0"/>
                </a:moveTo>
                <a:lnTo>
                  <a:pt x="2853996" y="0"/>
                </a:lnTo>
                <a:lnTo>
                  <a:pt x="2853996" y="725391"/>
                </a:lnTo>
                <a:lnTo>
                  <a:pt x="0" y="7253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8349454" y="8643116"/>
            <a:ext cx="794546" cy="989044"/>
          </a:xfrm>
          <a:custGeom>
            <a:avLst/>
            <a:gdLst/>
            <a:ahLst/>
            <a:cxnLst/>
            <a:rect r="r" b="b" t="t" l="l"/>
            <a:pathLst>
              <a:path h="989044" w="794546">
                <a:moveTo>
                  <a:pt x="0" y="989045"/>
                </a:moveTo>
                <a:lnTo>
                  <a:pt x="794546" y="989045"/>
                </a:lnTo>
                <a:lnTo>
                  <a:pt x="794546" y="0"/>
                </a:lnTo>
                <a:lnTo>
                  <a:pt x="0" y="0"/>
                </a:lnTo>
                <a:lnTo>
                  <a:pt x="0" y="989045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-5400000">
            <a:off x="5856149" y="525699"/>
            <a:ext cx="827135" cy="1029610"/>
          </a:xfrm>
          <a:custGeom>
            <a:avLst/>
            <a:gdLst/>
            <a:ahLst/>
            <a:cxnLst/>
            <a:rect r="r" b="b" t="t" l="l"/>
            <a:pathLst>
              <a:path h="1029610" w="827135">
                <a:moveTo>
                  <a:pt x="0" y="1029610"/>
                </a:moveTo>
                <a:lnTo>
                  <a:pt x="827134" y="1029610"/>
                </a:lnTo>
                <a:lnTo>
                  <a:pt x="827134" y="0"/>
                </a:lnTo>
                <a:lnTo>
                  <a:pt x="0" y="0"/>
                </a:lnTo>
                <a:lnTo>
                  <a:pt x="0" y="102961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189690" y="5808466"/>
            <a:ext cx="613990" cy="864499"/>
          </a:xfrm>
          <a:custGeom>
            <a:avLst/>
            <a:gdLst/>
            <a:ahLst/>
            <a:cxnLst/>
            <a:rect r="r" b="b" t="t" l="l"/>
            <a:pathLst>
              <a:path h="864499" w="613990">
                <a:moveTo>
                  <a:pt x="0" y="0"/>
                </a:moveTo>
                <a:lnTo>
                  <a:pt x="613990" y="0"/>
                </a:lnTo>
                <a:lnTo>
                  <a:pt x="613990" y="864498"/>
                </a:lnTo>
                <a:lnTo>
                  <a:pt x="0" y="8644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220170" y="5527079"/>
            <a:ext cx="324995" cy="319487"/>
          </a:xfrm>
          <a:custGeom>
            <a:avLst/>
            <a:gdLst/>
            <a:ahLst/>
            <a:cxnLst/>
            <a:rect r="r" b="b" t="t" l="l"/>
            <a:pathLst>
              <a:path h="319487" w="324995">
                <a:moveTo>
                  <a:pt x="0" y="0"/>
                </a:moveTo>
                <a:lnTo>
                  <a:pt x="324995" y="0"/>
                </a:lnTo>
                <a:lnTo>
                  <a:pt x="324995" y="319487"/>
                </a:lnTo>
                <a:lnTo>
                  <a:pt x="0" y="319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821680" y="9350774"/>
            <a:ext cx="324995" cy="319487"/>
          </a:xfrm>
          <a:custGeom>
            <a:avLst/>
            <a:gdLst/>
            <a:ahLst/>
            <a:cxnLst/>
            <a:rect r="r" b="b" t="t" l="l"/>
            <a:pathLst>
              <a:path h="319487" w="324995">
                <a:moveTo>
                  <a:pt x="0" y="0"/>
                </a:moveTo>
                <a:lnTo>
                  <a:pt x="324995" y="0"/>
                </a:lnTo>
                <a:lnTo>
                  <a:pt x="324995" y="319487"/>
                </a:lnTo>
                <a:lnTo>
                  <a:pt x="0" y="319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430704" y="986110"/>
            <a:ext cx="324995" cy="319487"/>
          </a:xfrm>
          <a:custGeom>
            <a:avLst/>
            <a:gdLst/>
            <a:ahLst/>
            <a:cxnLst/>
            <a:rect r="r" b="b" t="t" l="l"/>
            <a:pathLst>
              <a:path h="319487" w="324995">
                <a:moveTo>
                  <a:pt x="0" y="0"/>
                </a:moveTo>
                <a:lnTo>
                  <a:pt x="324995" y="0"/>
                </a:lnTo>
                <a:lnTo>
                  <a:pt x="324995" y="319487"/>
                </a:lnTo>
                <a:lnTo>
                  <a:pt x="0" y="319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459832" y="2103329"/>
            <a:ext cx="324995" cy="319487"/>
          </a:xfrm>
          <a:custGeom>
            <a:avLst/>
            <a:gdLst/>
            <a:ahLst/>
            <a:cxnLst/>
            <a:rect r="r" b="b" t="t" l="l"/>
            <a:pathLst>
              <a:path h="319487" w="324995">
                <a:moveTo>
                  <a:pt x="0" y="0"/>
                </a:moveTo>
                <a:lnTo>
                  <a:pt x="324995" y="0"/>
                </a:lnTo>
                <a:lnTo>
                  <a:pt x="324995" y="319486"/>
                </a:lnTo>
                <a:lnTo>
                  <a:pt x="0" y="3194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740924" y="4400233"/>
            <a:ext cx="324995" cy="319487"/>
          </a:xfrm>
          <a:custGeom>
            <a:avLst/>
            <a:gdLst/>
            <a:ahLst/>
            <a:cxnLst/>
            <a:rect r="r" b="b" t="t" l="l"/>
            <a:pathLst>
              <a:path h="319487" w="324995">
                <a:moveTo>
                  <a:pt x="0" y="0"/>
                </a:moveTo>
                <a:lnTo>
                  <a:pt x="324995" y="0"/>
                </a:lnTo>
                <a:lnTo>
                  <a:pt x="324995" y="319487"/>
                </a:lnTo>
                <a:lnTo>
                  <a:pt x="0" y="319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2001680" y="7189634"/>
            <a:ext cx="613990" cy="864499"/>
          </a:xfrm>
          <a:custGeom>
            <a:avLst/>
            <a:gdLst/>
            <a:ahLst/>
            <a:cxnLst/>
            <a:rect r="r" b="b" t="t" l="l"/>
            <a:pathLst>
              <a:path h="864499" w="613990">
                <a:moveTo>
                  <a:pt x="0" y="0"/>
                </a:moveTo>
                <a:lnTo>
                  <a:pt x="613990" y="0"/>
                </a:lnTo>
                <a:lnTo>
                  <a:pt x="613990" y="864498"/>
                </a:lnTo>
                <a:lnTo>
                  <a:pt x="0" y="8644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186956" y="1836905"/>
            <a:ext cx="324995" cy="319487"/>
          </a:xfrm>
          <a:custGeom>
            <a:avLst/>
            <a:gdLst/>
            <a:ahLst/>
            <a:cxnLst/>
            <a:rect r="r" b="b" t="t" l="l"/>
            <a:pathLst>
              <a:path h="319487" w="324995">
                <a:moveTo>
                  <a:pt x="0" y="0"/>
                </a:moveTo>
                <a:lnTo>
                  <a:pt x="324995" y="0"/>
                </a:lnTo>
                <a:lnTo>
                  <a:pt x="324995" y="319487"/>
                </a:lnTo>
                <a:lnTo>
                  <a:pt x="0" y="319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300895" y="6750266"/>
            <a:ext cx="3656903" cy="3656903"/>
          </a:xfrm>
          <a:prstGeom prst="rect">
            <a:avLst/>
          </a:prstGeom>
        </p:spPr>
      </p:pic>
      <p:sp>
        <p:nvSpPr>
          <p:cNvPr name="Freeform 18" id="18"/>
          <p:cNvSpPr/>
          <p:nvPr/>
        </p:nvSpPr>
        <p:spPr>
          <a:xfrm flipH="true" flipV="true" rot="-4063068">
            <a:off x="290143" y="7329916"/>
            <a:ext cx="1477113" cy="1315974"/>
          </a:xfrm>
          <a:custGeom>
            <a:avLst/>
            <a:gdLst/>
            <a:ahLst/>
            <a:cxnLst/>
            <a:rect r="r" b="b" t="t" l="l"/>
            <a:pathLst>
              <a:path h="1315974" w="1477113">
                <a:moveTo>
                  <a:pt x="1477114" y="1315974"/>
                </a:moveTo>
                <a:lnTo>
                  <a:pt x="0" y="1315974"/>
                </a:lnTo>
                <a:lnTo>
                  <a:pt x="0" y="0"/>
                </a:lnTo>
                <a:lnTo>
                  <a:pt x="1477114" y="0"/>
                </a:lnTo>
                <a:lnTo>
                  <a:pt x="1477114" y="1315974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true" rot="0">
            <a:off x="10798655" y="3745968"/>
            <a:ext cx="794546" cy="989044"/>
          </a:xfrm>
          <a:custGeom>
            <a:avLst/>
            <a:gdLst/>
            <a:ahLst/>
            <a:cxnLst/>
            <a:rect r="r" b="b" t="t" l="l"/>
            <a:pathLst>
              <a:path h="989044" w="794546">
                <a:moveTo>
                  <a:pt x="0" y="989044"/>
                </a:moveTo>
                <a:lnTo>
                  <a:pt x="794546" y="989044"/>
                </a:lnTo>
                <a:lnTo>
                  <a:pt x="794546" y="0"/>
                </a:lnTo>
                <a:lnTo>
                  <a:pt x="0" y="0"/>
                </a:lnTo>
                <a:lnTo>
                  <a:pt x="0" y="989044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true" rot="0">
            <a:off x="234154" y="8920798"/>
            <a:ext cx="794546" cy="989044"/>
          </a:xfrm>
          <a:custGeom>
            <a:avLst/>
            <a:gdLst/>
            <a:ahLst/>
            <a:cxnLst/>
            <a:rect r="r" b="b" t="t" l="l"/>
            <a:pathLst>
              <a:path h="989044" w="794546">
                <a:moveTo>
                  <a:pt x="0" y="989044"/>
                </a:moveTo>
                <a:lnTo>
                  <a:pt x="794546" y="989044"/>
                </a:lnTo>
                <a:lnTo>
                  <a:pt x="794546" y="0"/>
                </a:lnTo>
                <a:lnTo>
                  <a:pt x="0" y="0"/>
                </a:lnTo>
                <a:lnTo>
                  <a:pt x="0" y="989044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-72841" y="-403647"/>
            <a:ext cx="613990" cy="1145885"/>
            <a:chOff x="0" y="0"/>
            <a:chExt cx="818654" cy="152784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375182"/>
              <a:ext cx="818654" cy="1152665"/>
            </a:xfrm>
            <a:custGeom>
              <a:avLst/>
              <a:gdLst/>
              <a:ahLst/>
              <a:cxnLst/>
              <a:rect r="r" b="b" t="t" l="l"/>
              <a:pathLst>
                <a:path h="1152665" w="818654">
                  <a:moveTo>
                    <a:pt x="0" y="0"/>
                  </a:moveTo>
                  <a:lnTo>
                    <a:pt x="818654" y="0"/>
                  </a:lnTo>
                  <a:lnTo>
                    <a:pt x="818654" y="1152665"/>
                  </a:lnTo>
                  <a:lnTo>
                    <a:pt x="0" y="1152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30000"/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40640" y="0"/>
              <a:ext cx="433327" cy="425982"/>
            </a:xfrm>
            <a:custGeom>
              <a:avLst/>
              <a:gdLst/>
              <a:ahLst/>
              <a:cxnLst/>
              <a:rect r="r" b="b" t="t" l="l"/>
              <a:pathLst>
                <a:path h="425982" w="433327">
                  <a:moveTo>
                    <a:pt x="0" y="0"/>
                  </a:moveTo>
                  <a:lnTo>
                    <a:pt x="433327" y="0"/>
                  </a:lnTo>
                  <a:lnTo>
                    <a:pt x="433327" y="425982"/>
                  </a:lnTo>
                  <a:lnTo>
                    <a:pt x="0" y="425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0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605367" y="4240490"/>
            <a:ext cx="324995" cy="319487"/>
          </a:xfrm>
          <a:custGeom>
            <a:avLst/>
            <a:gdLst/>
            <a:ahLst/>
            <a:cxnLst/>
            <a:rect r="r" b="b" t="t" l="l"/>
            <a:pathLst>
              <a:path h="319487" w="324995">
                <a:moveTo>
                  <a:pt x="0" y="0"/>
                </a:moveTo>
                <a:lnTo>
                  <a:pt x="324995" y="0"/>
                </a:lnTo>
                <a:lnTo>
                  <a:pt x="324995" y="319487"/>
                </a:lnTo>
                <a:lnTo>
                  <a:pt x="0" y="319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332492" y="3974067"/>
            <a:ext cx="324995" cy="319487"/>
          </a:xfrm>
          <a:custGeom>
            <a:avLst/>
            <a:gdLst/>
            <a:ahLst/>
            <a:cxnLst/>
            <a:rect r="r" b="b" t="t" l="l"/>
            <a:pathLst>
              <a:path h="319487" w="324995">
                <a:moveTo>
                  <a:pt x="0" y="0"/>
                </a:moveTo>
                <a:lnTo>
                  <a:pt x="324995" y="0"/>
                </a:lnTo>
                <a:lnTo>
                  <a:pt x="324995" y="319486"/>
                </a:lnTo>
                <a:lnTo>
                  <a:pt x="0" y="3194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2903422" y="9415320"/>
            <a:ext cx="324995" cy="319487"/>
          </a:xfrm>
          <a:custGeom>
            <a:avLst/>
            <a:gdLst/>
            <a:ahLst/>
            <a:cxnLst/>
            <a:rect r="r" b="b" t="t" l="l"/>
            <a:pathLst>
              <a:path h="319487" w="324995">
                <a:moveTo>
                  <a:pt x="0" y="0"/>
                </a:moveTo>
                <a:lnTo>
                  <a:pt x="324995" y="0"/>
                </a:lnTo>
                <a:lnTo>
                  <a:pt x="324995" y="319487"/>
                </a:lnTo>
                <a:lnTo>
                  <a:pt x="0" y="319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4452598" y="4400233"/>
            <a:ext cx="324995" cy="319487"/>
          </a:xfrm>
          <a:custGeom>
            <a:avLst/>
            <a:gdLst/>
            <a:ahLst/>
            <a:cxnLst/>
            <a:rect r="r" b="b" t="t" l="l"/>
            <a:pathLst>
              <a:path h="319487" w="324995">
                <a:moveTo>
                  <a:pt x="0" y="0"/>
                </a:moveTo>
                <a:lnTo>
                  <a:pt x="324995" y="0"/>
                </a:lnTo>
                <a:lnTo>
                  <a:pt x="324995" y="319487"/>
                </a:lnTo>
                <a:lnTo>
                  <a:pt x="0" y="3194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5400000">
            <a:off x="1821728" y="873347"/>
            <a:ext cx="613990" cy="864499"/>
          </a:xfrm>
          <a:custGeom>
            <a:avLst/>
            <a:gdLst/>
            <a:ahLst/>
            <a:cxnLst/>
            <a:rect r="r" b="b" t="t" l="l"/>
            <a:pathLst>
              <a:path h="864499" w="613990">
                <a:moveTo>
                  <a:pt x="0" y="0"/>
                </a:moveTo>
                <a:lnTo>
                  <a:pt x="613990" y="0"/>
                </a:lnTo>
                <a:lnTo>
                  <a:pt x="613990" y="864499"/>
                </a:lnTo>
                <a:lnTo>
                  <a:pt x="0" y="8644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1012161" y="865509"/>
            <a:ext cx="5098406" cy="4860676"/>
            <a:chOff x="0" y="0"/>
            <a:chExt cx="1304397" cy="1243575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304397" cy="1243575"/>
            </a:xfrm>
            <a:custGeom>
              <a:avLst/>
              <a:gdLst/>
              <a:ahLst/>
              <a:cxnLst/>
              <a:rect r="r" b="b" t="t" l="l"/>
              <a:pathLst>
                <a:path h="1243575" w="1304397">
                  <a:moveTo>
                    <a:pt x="0" y="0"/>
                  </a:moveTo>
                  <a:lnTo>
                    <a:pt x="1304397" y="0"/>
                  </a:lnTo>
                  <a:lnTo>
                    <a:pt x="1304397" y="1243575"/>
                  </a:lnTo>
                  <a:lnTo>
                    <a:pt x="0" y="1243575"/>
                  </a:lnTo>
                  <a:close/>
                </a:path>
              </a:pathLst>
            </a:custGeom>
            <a:solidFill>
              <a:srgbClr val="B5C3FC">
                <a:alpha val="45882"/>
              </a:srgbClr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28575"/>
              <a:ext cx="1304397" cy="1272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169047" y="1022395"/>
            <a:ext cx="5098406" cy="4860676"/>
            <a:chOff x="0" y="0"/>
            <a:chExt cx="1304397" cy="1243575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304397" cy="1243575"/>
            </a:xfrm>
            <a:custGeom>
              <a:avLst/>
              <a:gdLst/>
              <a:ahLst/>
              <a:cxnLst/>
              <a:rect r="r" b="b" t="t" l="l"/>
              <a:pathLst>
                <a:path h="1243575" w="1304397">
                  <a:moveTo>
                    <a:pt x="0" y="0"/>
                  </a:moveTo>
                  <a:lnTo>
                    <a:pt x="1304397" y="0"/>
                  </a:lnTo>
                  <a:lnTo>
                    <a:pt x="1304397" y="1243575"/>
                  </a:lnTo>
                  <a:lnTo>
                    <a:pt x="0" y="1243575"/>
                  </a:lnTo>
                  <a:close/>
                </a:path>
              </a:pathLst>
            </a:custGeom>
            <a:solidFill>
              <a:srgbClr val="B5C3FC">
                <a:alpha val="37647"/>
              </a:srgbClr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28575"/>
              <a:ext cx="1304397" cy="1272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sp>
        <p:nvSpPr>
          <p:cNvPr name="Freeform 35" id="35"/>
          <p:cNvSpPr/>
          <p:nvPr/>
        </p:nvSpPr>
        <p:spPr>
          <a:xfrm flipH="false" flipV="false" rot="0">
            <a:off x="1111556" y="2325363"/>
            <a:ext cx="5035119" cy="1808447"/>
          </a:xfrm>
          <a:custGeom>
            <a:avLst/>
            <a:gdLst/>
            <a:ahLst/>
            <a:cxnLst/>
            <a:rect r="r" b="b" t="t" l="l"/>
            <a:pathLst>
              <a:path h="1808447" w="5035119">
                <a:moveTo>
                  <a:pt x="0" y="0"/>
                </a:moveTo>
                <a:lnTo>
                  <a:pt x="5035119" y="0"/>
                </a:lnTo>
                <a:lnTo>
                  <a:pt x="5035119" y="1808447"/>
                </a:lnTo>
                <a:lnTo>
                  <a:pt x="0" y="180844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7161616" y="3858588"/>
            <a:ext cx="4874948" cy="195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11"/>
              </a:lnSpc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Vragen over</a:t>
            </a:r>
          </a:p>
          <a:p>
            <a:pPr algn="l">
              <a:lnSpc>
                <a:spcPts val="7811"/>
              </a:lnSpc>
              <a:spcBef>
                <a:spcPct val="0"/>
              </a:spcBef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drugsgebruik?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267453" y="6616496"/>
            <a:ext cx="6061936" cy="3642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Wat mag je verwachten?</a:t>
            </a:r>
          </a:p>
          <a:p>
            <a:pPr algn="l">
              <a:lnSpc>
                <a:spcPts val="3749"/>
              </a:lnSpc>
            </a:pP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Informatie over (illegaal) druggebruik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Zelfhulp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Online chatbegeleiding 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(g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edurende 3 maanden, professionele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hulpverleners, kosteloos én anoniem)</a:t>
            </a:r>
          </a:p>
          <a:p>
            <a:pPr algn="l">
              <a:lnSpc>
                <a:spcPts val="3359"/>
              </a:lnSpc>
            </a:pPr>
          </a:p>
        </p:txBody>
      </p:sp>
      <p:sp>
        <p:nvSpPr>
          <p:cNvPr name="TextBox 38" id="38"/>
          <p:cNvSpPr txBox="true"/>
          <p:nvPr/>
        </p:nvSpPr>
        <p:spPr>
          <a:xfrm rot="0">
            <a:off x="371624" y="6502196"/>
            <a:ext cx="4152635" cy="422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Benieuwd? Doe de zelftest! </a:t>
            </a:r>
          </a:p>
        </p:txBody>
      </p:sp>
      <p:sp>
        <p:nvSpPr>
          <p:cNvPr name="Freeform 39" id="39"/>
          <p:cNvSpPr/>
          <p:nvPr/>
        </p:nvSpPr>
        <p:spPr>
          <a:xfrm flipH="false" flipV="false" rot="0">
            <a:off x="12281881" y="9493043"/>
            <a:ext cx="1910364" cy="751675"/>
          </a:xfrm>
          <a:custGeom>
            <a:avLst/>
            <a:gdLst/>
            <a:ahLst/>
            <a:cxnLst/>
            <a:rect r="r" b="b" t="t" l="l"/>
            <a:pathLst>
              <a:path h="751675" w="1910364">
                <a:moveTo>
                  <a:pt x="0" y="0"/>
                </a:moveTo>
                <a:lnTo>
                  <a:pt x="1910364" y="0"/>
                </a:lnTo>
                <a:lnTo>
                  <a:pt x="1910364" y="751675"/>
                </a:lnTo>
                <a:lnTo>
                  <a:pt x="0" y="7516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425" t="-16710" r="-17149" b="-28384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0F5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233704" y="29034"/>
            <a:ext cx="4365731" cy="10256317"/>
          </a:xfrm>
          <a:custGeom>
            <a:avLst/>
            <a:gdLst/>
            <a:ahLst/>
            <a:cxnLst/>
            <a:rect r="r" b="b" t="t" l="l"/>
            <a:pathLst>
              <a:path h="10256317" w="4365731">
                <a:moveTo>
                  <a:pt x="0" y="0"/>
                </a:moveTo>
                <a:lnTo>
                  <a:pt x="4365731" y="0"/>
                </a:lnTo>
                <a:lnTo>
                  <a:pt x="4365731" y="10256317"/>
                </a:lnTo>
                <a:lnTo>
                  <a:pt x="0" y="102563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5753" t="0" r="-41412" b="-283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240270" y="8459042"/>
            <a:ext cx="4055190" cy="4055190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6D29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40640" lIns="40640" bIns="40640" rIns="40640"/>
            <a:lstStyle/>
            <a:p>
              <a:pPr algn="ctr">
                <a:lnSpc>
                  <a:spcPts val="2127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4761248" y="9258531"/>
            <a:ext cx="2853996" cy="725391"/>
          </a:xfrm>
          <a:custGeom>
            <a:avLst/>
            <a:gdLst/>
            <a:ahLst/>
            <a:cxnLst/>
            <a:rect r="r" b="b" t="t" l="l"/>
            <a:pathLst>
              <a:path h="725391" w="2853996">
                <a:moveTo>
                  <a:pt x="0" y="0"/>
                </a:moveTo>
                <a:lnTo>
                  <a:pt x="2853997" y="0"/>
                </a:lnTo>
                <a:lnTo>
                  <a:pt x="2853997" y="725391"/>
                </a:lnTo>
                <a:lnTo>
                  <a:pt x="0" y="7253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5400000">
            <a:off x="8131567" y="8898365"/>
            <a:ext cx="916010" cy="1108855"/>
          </a:xfrm>
          <a:custGeom>
            <a:avLst/>
            <a:gdLst/>
            <a:ahLst/>
            <a:cxnLst/>
            <a:rect r="r" b="b" t="t" l="l"/>
            <a:pathLst>
              <a:path h="1108855" w="916010">
                <a:moveTo>
                  <a:pt x="0" y="1108854"/>
                </a:moveTo>
                <a:lnTo>
                  <a:pt x="916011" y="1108854"/>
                </a:lnTo>
                <a:lnTo>
                  <a:pt x="916011" y="0"/>
                </a:lnTo>
                <a:lnTo>
                  <a:pt x="0" y="0"/>
                </a:lnTo>
                <a:lnTo>
                  <a:pt x="0" y="1108854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-10800000">
            <a:off x="11556126" y="317434"/>
            <a:ext cx="835218" cy="1011053"/>
          </a:xfrm>
          <a:custGeom>
            <a:avLst/>
            <a:gdLst/>
            <a:ahLst/>
            <a:cxnLst/>
            <a:rect r="r" b="b" t="t" l="l"/>
            <a:pathLst>
              <a:path h="1011053" w="835218">
                <a:moveTo>
                  <a:pt x="0" y="1011052"/>
                </a:moveTo>
                <a:lnTo>
                  <a:pt x="835217" y="1011052"/>
                </a:lnTo>
                <a:lnTo>
                  <a:pt x="835217" y="0"/>
                </a:lnTo>
                <a:lnTo>
                  <a:pt x="0" y="0"/>
                </a:lnTo>
                <a:lnTo>
                  <a:pt x="0" y="1011052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862925" y="7512763"/>
            <a:ext cx="319266" cy="319266"/>
          </a:xfrm>
          <a:custGeom>
            <a:avLst/>
            <a:gdLst/>
            <a:ahLst/>
            <a:cxnLst/>
            <a:rect r="r" b="b" t="t" l="l"/>
            <a:pathLst>
              <a:path h="319266" w="319266">
                <a:moveTo>
                  <a:pt x="0" y="0"/>
                </a:moveTo>
                <a:lnTo>
                  <a:pt x="319266" y="0"/>
                </a:lnTo>
                <a:lnTo>
                  <a:pt x="319266" y="319266"/>
                </a:lnTo>
                <a:lnTo>
                  <a:pt x="0" y="3192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251865" y="822960"/>
            <a:ext cx="600295" cy="892544"/>
          </a:xfrm>
          <a:custGeom>
            <a:avLst/>
            <a:gdLst/>
            <a:ahLst/>
            <a:cxnLst/>
            <a:rect r="r" b="b" t="t" l="l"/>
            <a:pathLst>
              <a:path h="892544" w="600295">
                <a:moveTo>
                  <a:pt x="0" y="0"/>
                </a:moveTo>
                <a:lnTo>
                  <a:pt x="600295" y="0"/>
                </a:lnTo>
                <a:lnTo>
                  <a:pt x="600295" y="892544"/>
                </a:lnTo>
                <a:lnTo>
                  <a:pt x="0" y="8925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906286" y="3706967"/>
            <a:ext cx="319266" cy="319266"/>
          </a:xfrm>
          <a:custGeom>
            <a:avLst/>
            <a:gdLst/>
            <a:ahLst/>
            <a:cxnLst/>
            <a:rect r="r" b="b" t="t" l="l"/>
            <a:pathLst>
              <a:path h="319266" w="319266">
                <a:moveTo>
                  <a:pt x="0" y="0"/>
                </a:moveTo>
                <a:lnTo>
                  <a:pt x="319266" y="0"/>
                </a:lnTo>
                <a:lnTo>
                  <a:pt x="319266" y="319266"/>
                </a:lnTo>
                <a:lnTo>
                  <a:pt x="0" y="3192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12639386" y="4018613"/>
            <a:ext cx="600295" cy="892544"/>
          </a:xfrm>
          <a:custGeom>
            <a:avLst/>
            <a:gdLst/>
            <a:ahLst/>
            <a:cxnLst/>
            <a:rect r="r" b="b" t="t" l="l"/>
            <a:pathLst>
              <a:path h="892544" w="600295">
                <a:moveTo>
                  <a:pt x="600295" y="0"/>
                </a:moveTo>
                <a:lnTo>
                  <a:pt x="0" y="0"/>
                </a:lnTo>
                <a:lnTo>
                  <a:pt x="0" y="892544"/>
                </a:lnTo>
                <a:lnTo>
                  <a:pt x="600295" y="892544"/>
                </a:lnTo>
                <a:lnTo>
                  <a:pt x="600295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232746" y="8305125"/>
            <a:ext cx="319266" cy="319266"/>
          </a:xfrm>
          <a:custGeom>
            <a:avLst/>
            <a:gdLst/>
            <a:ahLst/>
            <a:cxnLst/>
            <a:rect r="r" b="b" t="t" l="l"/>
            <a:pathLst>
              <a:path h="319266" w="319266">
                <a:moveTo>
                  <a:pt x="0" y="0"/>
                </a:moveTo>
                <a:lnTo>
                  <a:pt x="319266" y="0"/>
                </a:lnTo>
                <a:lnTo>
                  <a:pt x="319266" y="319266"/>
                </a:lnTo>
                <a:lnTo>
                  <a:pt x="0" y="3192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532894" y="8601531"/>
            <a:ext cx="319266" cy="319266"/>
          </a:xfrm>
          <a:custGeom>
            <a:avLst/>
            <a:gdLst/>
            <a:ahLst/>
            <a:cxnLst/>
            <a:rect r="r" b="b" t="t" l="l"/>
            <a:pathLst>
              <a:path h="319266" w="319266">
                <a:moveTo>
                  <a:pt x="0" y="0"/>
                </a:moveTo>
                <a:lnTo>
                  <a:pt x="319266" y="0"/>
                </a:lnTo>
                <a:lnTo>
                  <a:pt x="319266" y="319267"/>
                </a:lnTo>
                <a:lnTo>
                  <a:pt x="0" y="3192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875512" y="2204914"/>
            <a:ext cx="319266" cy="319266"/>
          </a:xfrm>
          <a:custGeom>
            <a:avLst/>
            <a:gdLst/>
            <a:ahLst/>
            <a:cxnLst/>
            <a:rect r="r" b="b" t="t" l="l"/>
            <a:pathLst>
              <a:path h="319266" w="319266">
                <a:moveTo>
                  <a:pt x="0" y="0"/>
                </a:moveTo>
                <a:lnTo>
                  <a:pt x="319267" y="0"/>
                </a:lnTo>
                <a:lnTo>
                  <a:pt x="319267" y="319266"/>
                </a:lnTo>
                <a:lnTo>
                  <a:pt x="0" y="3192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272760" y="6848085"/>
            <a:ext cx="3582230" cy="3582230"/>
          </a:xfrm>
          <a:prstGeom prst="rect">
            <a:avLst/>
          </a:prstGeom>
        </p:spPr>
      </p:pic>
      <p:sp>
        <p:nvSpPr>
          <p:cNvPr name="Freeform 17" id="17"/>
          <p:cNvSpPr/>
          <p:nvPr/>
        </p:nvSpPr>
        <p:spPr>
          <a:xfrm flipH="true" flipV="true" rot="-4063068">
            <a:off x="290143" y="7329916"/>
            <a:ext cx="1477113" cy="1315974"/>
          </a:xfrm>
          <a:custGeom>
            <a:avLst/>
            <a:gdLst/>
            <a:ahLst/>
            <a:cxnLst/>
            <a:rect r="r" b="b" t="t" l="l"/>
            <a:pathLst>
              <a:path h="1315974" w="1477113">
                <a:moveTo>
                  <a:pt x="1477114" y="1315974"/>
                </a:moveTo>
                <a:lnTo>
                  <a:pt x="0" y="1315974"/>
                </a:lnTo>
                <a:lnTo>
                  <a:pt x="0" y="0"/>
                </a:lnTo>
                <a:lnTo>
                  <a:pt x="1477114" y="0"/>
                </a:lnTo>
                <a:lnTo>
                  <a:pt x="1477114" y="1315974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true" rot="5400000">
            <a:off x="96422" y="9356370"/>
            <a:ext cx="916010" cy="1108855"/>
          </a:xfrm>
          <a:custGeom>
            <a:avLst/>
            <a:gdLst/>
            <a:ahLst/>
            <a:cxnLst/>
            <a:rect r="r" b="b" t="t" l="l"/>
            <a:pathLst>
              <a:path h="1108855" w="916010">
                <a:moveTo>
                  <a:pt x="0" y="1108854"/>
                </a:moveTo>
                <a:lnTo>
                  <a:pt x="916011" y="1108854"/>
                </a:lnTo>
                <a:lnTo>
                  <a:pt x="916011" y="0"/>
                </a:lnTo>
                <a:lnTo>
                  <a:pt x="0" y="0"/>
                </a:lnTo>
                <a:lnTo>
                  <a:pt x="0" y="1108854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true" rot="-10800000">
            <a:off x="1327511" y="2855547"/>
            <a:ext cx="835218" cy="1011053"/>
          </a:xfrm>
          <a:custGeom>
            <a:avLst/>
            <a:gdLst/>
            <a:ahLst/>
            <a:cxnLst/>
            <a:rect r="r" b="b" t="t" l="l"/>
            <a:pathLst>
              <a:path h="1011053" w="835218">
                <a:moveTo>
                  <a:pt x="0" y="1011053"/>
                </a:moveTo>
                <a:lnTo>
                  <a:pt x="835218" y="1011053"/>
                </a:lnTo>
                <a:lnTo>
                  <a:pt x="835218" y="0"/>
                </a:lnTo>
                <a:lnTo>
                  <a:pt x="0" y="0"/>
                </a:lnTo>
                <a:lnTo>
                  <a:pt x="0" y="1011053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2003095" y="822960"/>
            <a:ext cx="319266" cy="319266"/>
          </a:xfrm>
          <a:custGeom>
            <a:avLst/>
            <a:gdLst/>
            <a:ahLst/>
            <a:cxnLst/>
            <a:rect r="r" b="b" t="t" l="l"/>
            <a:pathLst>
              <a:path h="319266" w="319266">
                <a:moveTo>
                  <a:pt x="0" y="0"/>
                </a:moveTo>
                <a:lnTo>
                  <a:pt x="319267" y="0"/>
                </a:lnTo>
                <a:lnTo>
                  <a:pt x="319267" y="319266"/>
                </a:lnTo>
                <a:lnTo>
                  <a:pt x="0" y="3192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240270" y="8601531"/>
            <a:ext cx="319266" cy="319266"/>
          </a:xfrm>
          <a:custGeom>
            <a:avLst/>
            <a:gdLst/>
            <a:ahLst/>
            <a:cxnLst/>
            <a:rect r="r" b="b" t="t" l="l"/>
            <a:pathLst>
              <a:path h="319266" w="319266">
                <a:moveTo>
                  <a:pt x="0" y="0"/>
                </a:moveTo>
                <a:lnTo>
                  <a:pt x="319267" y="0"/>
                </a:lnTo>
                <a:lnTo>
                  <a:pt x="319267" y="319267"/>
                </a:lnTo>
                <a:lnTo>
                  <a:pt x="0" y="3192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4364153" y="3806054"/>
            <a:ext cx="319266" cy="319266"/>
          </a:xfrm>
          <a:custGeom>
            <a:avLst/>
            <a:gdLst/>
            <a:ahLst/>
            <a:cxnLst/>
            <a:rect r="r" b="b" t="t" l="l"/>
            <a:pathLst>
              <a:path h="319266" w="319266">
                <a:moveTo>
                  <a:pt x="0" y="0"/>
                </a:moveTo>
                <a:lnTo>
                  <a:pt x="319266" y="0"/>
                </a:lnTo>
                <a:lnTo>
                  <a:pt x="319266" y="319267"/>
                </a:lnTo>
                <a:lnTo>
                  <a:pt x="0" y="3192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4664301" y="4102461"/>
            <a:ext cx="319266" cy="319266"/>
          </a:xfrm>
          <a:custGeom>
            <a:avLst/>
            <a:gdLst/>
            <a:ahLst/>
            <a:cxnLst/>
            <a:rect r="r" b="b" t="t" l="l"/>
            <a:pathLst>
              <a:path h="319266" w="319266">
                <a:moveTo>
                  <a:pt x="0" y="0"/>
                </a:moveTo>
                <a:lnTo>
                  <a:pt x="319266" y="0"/>
                </a:lnTo>
                <a:lnTo>
                  <a:pt x="319266" y="319266"/>
                </a:lnTo>
                <a:lnTo>
                  <a:pt x="0" y="3192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3239681" y="8441898"/>
            <a:ext cx="319266" cy="319266"/>
          </a:xfrm>
          <a:custGeom>
            <a:avLst/>
            <a:gdLst/>
            <a:ahLst/>
            <a:cxnLst/>
            <a:rect r="r" b="b" t="t" l="l"/>
            <a:pathLst>
              <a:path h="319266" w="319266">
                <a:moveTo>
                  <a:pt x="0" y="0"/>
                </a:moveTo>
                <a:lnTo>
                  <a:pt x="319267" y="0"/>
                </a:lnTo>
                <a:lnTo>
                  <a:pt x="319267" y="319266"/>
                </a:lnTo>
                <a:lnTo>
                  <a:pt x="0" y="3192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3255009" y="5492959"/>
            <a:ext cx="319266" cy="319266"/>
          </a:xfrm>
          <a:custGeom>
            <a:avLst/>
            <a:gdLst/>
            <a:ahLst/>
            <a:cxnLst/>
            <a:rect r="r" b="b" t="t" l="l"/>
            <a:pathLst>
              <a:path h="319266" w="319266">
                <a:moveTo>
                  <a:pt x="0" y="0"/>
                </a:moveTo>
                <a:lnTo>
                  <a:pt x="319266" y="0"/>
                </a:lnTo>
                <a:lnTo>
                  <a:pt x="319266" y="319266"/>
                </a:lnTo>
                <a:lnTo>
                  <a:pt x="0" y="3192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7161616" y="3858588"/>
            <a:ext cx="5970323" cy="1953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11"/>
              </a:lnSpc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Vragen over</a:t>
            </a:r>
          </a:p>
          <a:p>
            <a:pPr algn="l">
              <a:lnSpc>
                <a:spcPts val="7811"/>
              </a:lnSpc>
              <a:spcBef>
                <a:spcPct val="0"/>
              </a:spcBef>
            </a:pPr>
            <a:r>
              <a:rPr lang="en-US" sz="557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cannabisgebruik?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267453" y="6616496"/>
            <a:ext cx="6061936" cy="3642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Wat mag je verwachten?</a:t>
            </a:r>
          </a:p>
          <a:p>
            <a:pPr algn="l">
              <a:lnSpc>
                <a:spcPts val="3749"/>
              </a:lnSpc>
            </a:pP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Informatie over cannabisgebruik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Zelfhulp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-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Online chatbegeleiding 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(g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edurende 3 maanden, professionele</a:t>
            </a:r>
          </a:p>
          <a:p>
            <a:pPr algn="l">
              <a:lnSpc>
                <a:spcPts val="374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  </a:t>
            </a: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hulpverleners, kosteloos én anoniem)</a:t>
            </a:r>
          </a:p>
          <a:p>
            <a:pPr algn="l">
              <a:lnSpc>
                <a:spcPts val="3359"/>
              </a:lnSpc>
            </a:pPr>
          </a:p>
        </p:txBody>
      </p:sp>
      <p:grpSp>
        <p:nvGrpSpPr>
          <p:cNvPr name="Group 28" id="28"/>
          <p:cNvGrpSpPr/>
          <p:nvPr/>
        </p:nvGrpSpPr>
        <p:grpSpPr>
          <a:xfrm rot="0">
            <a:off x="1012161" y="865509"/>
            <a:ext cx="5098406" cy="4860676"/>
            <a:chOff x="0" y="0"/>
            <a:chExt cx="1304397" cy="1243575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304397" cy="1243575"/>
            </a:xfrm>
            <a:custGeom>
              <a:avLst/>
              <a:gdLst/>
              <a:ahLst/>
              <a:cxnLst/>
              <a:rect r="r" b="b" t="t" l="l"/>
              <a:pathLst>
                <a:path h="1243575" w="1304397">
                  <a:moveTo>
                    <a:pt x="0" y="0"/>
                  </a:moveTo>
                  <a:lnTo>
                    <a:pt x="1304397" y="0"/>
                  </a:lnTo>
                  <a:lnTo>
                    <a:pt x="1304397" y="1243575"/>
                  </a:lnTo>
                  <a:lnTo>
                    <a:pt x="0" y="1243575"/>
                  </a:lnTo>
                  <a:close/>
                </a:path>
              </a:pathLst>
            </a:custGeom>
            <a:solidFill>
              <a:srgbClr val="86D295">
                <a:alpha val="45882"/>
              </a:srgbClr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1304397" cy="1272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169047" y="1022395"/>
            <a:ext cx="5098406" cy="4860676"/>
            <a:chOff x="0" y="0"/>
            <a:chExt cx="1304397" cy="1243575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304397" cy="1243575"/>
            </a:xfrm>
            <a:custGeom>
              <a:avLst/>
              <a:gdLst/>
              <a:ahLst/>
              <a:cxnLst/>
              <a:rect r="r" b="b" t="t" l="l"/>
              <a:pathLst>
                <a:path h="1243575" w="1304397">
                  <a:moveTo>
                    <a:pt x="0" y="0"/>
                  </a:moveTo>
                  <a:lnTo>
                    <a:pt x="1304397" y="0"/>
                  </a:lnTo>
                  <a:lnTo>
                    <a:pt x="1304397" y="1243575"/>
                  </a:lnTo>
                  <a:lnTo>
                    <a:pt x="0" y="1243575"/>
                  </a:lnTo>
                  <a:close/>
                </a:path>
              </a:pathLst>
            </a:custGeom>
            <a:solidFill>
              <a:srgbClr val="86D295">
                <a:alpha val="37647"/>
              </a:srgbClr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28575"/>
              <a:ext cx="1304397" cy="12721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7"/>
                </a:lnSpc>
              </a:pP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855781" y="2573433"/>
            <a:ext cx="5644559" cy="1499989"/>
          </a:xfrm>
          <a:custGeom>
            <a:avLst/>
            <a:gdLst/>
            <a:ahLst/>
            <a:cxnLst/>
            <a:rect r="r" b="b" t="t" l="l"/>
            <a:pathLst>
              <a:path h="1499989" w="5644559">
                <a:moveTo>
                  <a:pt x="0" y="0"/>
                </a:moveTo>
                <a:lnTo>
                  <a:pt x="5644559" y="0"/>
                </a:lnTo>
                <a:lnTo>
                  <a:pt x="5644559" y="1499989"/>
                </a:lnTo>
                <a:lnTo>
                  <a:pt x="0" y="14999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371624" y="6502196"/>
            <a:ext cx="4152635" cy="422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Benieuwd? Doe de zelftest! </a:t>
            </a: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12281881" y="9493043"/>
            <a:ext cx="1910364" cy="751675"/>
          </a:xfrm>
          <a:custGeom>
            <a:avLst/>
            <a:gdLst/>
            <a:ahLst/>
            <a:cxnLst/>
            <a:rect r="r" b="b" t="t" l="l"/>
            <a:pathLst>
              <a:path h="751675" w="1910364">
                <a:moveTo>
                  <a:pt x="0" y="0"/>
                </a:moveTo>
                <a:lnTo>
                  <a:pt x="1910364" y="0"/>
                </a:lnTo>
                <a:lnTo>
                  <a:pt x="1910364" y="751675"/>
                </a:lnTo>
                <a:lnTo>
                  <a:pt x="0" y="7516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425" t="-16710" r="-17149" b="-28384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DAHYc0E_ecQ</dc:identifier>
  <dcterms:modified xsi:type="dcterms:W3CDTF">2011-08-01T06:04:30Z</dcterms:modified>
  <cp:revision>1</cp:revision>
  <dc:title>Kopie van Slides voor wachtruimte - Partners</dc:title>
</cp:coreProperties>
</file>